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45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5014" autoAdjust="0"/>
  </p:normalViewPr>
  <p:slideViewPr>
    <p:cSldViewPr snapToGrid="0" showGuides="1">
      <p:cViewPr varScale="1">
        <p:scale>
          <a:sx n="10" d="100"/>
          <a:sy n="10" d="100"/>
        </p:scale>
        <p:origin x="-372" y="1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306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etu Rao" userId="7e3472bb-8dcd-4811-ad07-6abbf7387c81" providerId="ADAL" clId="{2A0653B5-FEB8-4022-9FD2-A0556BD04FF0}"/>
    <pc:docChg chg="custSel addSld modSld">
      <pc:chgData name="Neetu Rao" userId="7e3472bb-8dcd-4811-ad07-6abbf7387c81" providerId="ADAL" clId="{2A0653B5-FEB8-4022-9FD2-A0556BD04FF0}" dt="2025-05-11T15:06:50.044" v="52" actId="22"/>
      <pc:docMkLst>
        <pc:docMk/>
      </pc:docMkLst>
      <pc:sldChg chg="delSp modSp mod">
        <pc:chgData name="Neetu Rao" userId="7e3472bb-8dcd-4811-ad07-6abbf7387c81" providerId="ADAL" clId="{2A0653B5-FEB8-4022-9FD2-A0556BD04FF0}" dt="2025-05-11T15:05:25.716" v="44" actId="14100"/>
        <pc:sldMkLst>
          <pc:docMk/>
          <pc:sldMk cId="1555624710" sldId="256"/>
        </pc:sldMkLst>
        <pc:spChg chg="del">
          <ac:chgData name="Neetu Rao" userId="7e3472bb-8dcd-4811-ad07-6abbf7387c81" providerId="ADAL" clId="{2A0653B5-FEB8-4022-9FD2-A0556BD04FF0}" dt="2025-05-11T15:05:19.271" v="42" actId="478"/>
          <ac:spMkLst>
            <pc:docMk/>
            <pc:sldMk cId="1555624710" sldId="256"/>
            <ac:spMk id="2" creationId="{D8E765BF-49F4-4540-B822-54F4C1A40699}"/>
          </ac:spMkLst>
        </pc:spChg>
        <pc:spChg chg="mod">
          <ac:chgData name="Neetu Rao" userId="7e3472bb-8dcd-4811-ad07-6abbf7387c81" providerId="ADAL" clId="{2A0653B5-FEB8-4022-9FD2-A0556BD04FF0}" dt="2025-05-11T15:05:25.716" v="44" actId="14100"/>
          <ac:spMkLst>
            <pc:docMk/>
            <pc:sldMk cId="1555624710" sldId="256"/>
            <ac:spMk id="3" creationId="{5252F0C4-AE56-428E-B5B9-6975004BCDF6}"/>
          </ac:spMkLst>
        </pc:spChg>
        <pc:spChg chg="del">
          <ac:chgData name="Neetu Rao" userId="7e3472bb-8dcd-4811-ad07-6abbf7387c81" providerId="ADAL" clId="{2A0653B5-FEB8-4022-9FD2-A0556BD04FF0}" dt="2025-05-11T15:05:18.208" v="41" actId="478"/>
          <ac:spMkLst>
            <pc:docMk/>
            <pc:sldMk cId="1555624710" sldId="256"/>
            <ac:spMk id="4" creationId="{92DFB385-A090-4AF7-B12A-81FAD8706CB3}"/>
          </ac:spMkLst>
        </pc:spChg>
      </pc:sldChg>
      <pc:sldChg chg="addSp delSp modSp mod modClrScheme chgLayout">
        <pc:chgData name="Neetu Rao" userId="7e3472bb-8dcd-4811-ad07-6abbf7387c81" providerId="ADAL" clId="{2A0653B5-FEB8-4022-9FD2-A0556BD04FF0}" dt="2025-05-11T15:05:57.248" v="46" actId="22"/>
        <pc:sldMkLst>
          <pc:docMk/>
          <pc:sldMk cId="3086635587" sldId="258"/>
        </pc:sldMkLst>
        <pc:spChg chg="del">
          <ac:chgData name="Neetu Rao" userId="7e3472bb-8dcd-4811-ad07-6abbf7387c81" providerId="ADAL" clId="{2A0653B5-FEB8-4022-9FD2-A0556BD04FF0}" dt="2025-05-11T15:05:29.658" v="45" actId="700"/>
          <ac:spMkLst>
            <pc:docMk/>
            <pc:sldMk cId="3086635587" sldId="258"/>
            <ac:spMk id="2" creationId="{80342CE1-DDEA-489D-87F5-54B4009B0A3C}"/>
          </ac:spMkLst>
        </pc:spChg>
        <pc:spChg chg="mod ord">
          <ac:chgData name="Neetu Rao" userId="7e3472bb-8dcd-4811-ad07-6abbf7387c81" providerId="ADAL" clId="{2A0653B5-FEB8-4022-9FD2-A0556BD04FF0}" dt="2025-05-11T15:05:29.658" v="45" actId="700"/>
          <ac:spMkLst>
            <pc:docMk/>
            <pc:sldMk cId="3086635587" sldId="258"/>
            <ac:spMk id="3" creationId="{80FA6196-BA25-4584-A786-2C3E1CF9A5B8}"/>
          </ac:spMkLst>
        </pc:spChg>
        <pc:spChg chg="mod ord">
          <ac:chgData name="Neetu Rao" userId="7e3472bb-8dcd-4811-ad07-6abbf7387c81" providerId="ADAL" clId="{2A0653B5-FEB8-4022-9FD2-A0556BD04FF0}" dt="2025-05-11T15:05:29.658" v="45" actId="700"/>
          <ac:spMkLst>
            <pc:docMk/>
            <pc:sldMk cId="3086635587" sldId="258"/>
            <ac:spMk id="4" creationId="{A406FBC9-10C8-4FDB-B687-5870F29B41BB}"/>
          </ac:spMkLst>
        </pc:spChg>
        <pc:spChg chg="mod ord">
          <ac:chgData name="Neetu Rao" userId="7e3472bb-8dcd-4811-ad07-6abbf7387c81" providerId="ADAL" clId="{2A0653B5-FEB8-4022-9FD2-A0556BD04FF0}" dt="2025-05-11T15:05:29.658" v="45" actId="700"/>
          <ac:spMkLst>
            <pc:docMk/>
            <pc:sldMk cId="3086635587" sldId="258"/>
            <ac:spMk id="5" creationId="{6EE285C6-7108-4C37-9283-BB359A5BF15A}"/>
          </ac:spMkLst>
        </pc:spChg>
        <pc:spChg chg="del">
          <ac:chgData name="Neetu Rao" userId="7e3472bb-8dcd-4811-ad07-6abbf7387c81" providerId="ADAL" clId="{2A0653B5-FEB8-4022-9FD2-A0556BD04FF0}" dt="2025-05-11T15:05:29.658" v="45" actId="700"/>
          <ac:spMkLst>
            <pc:docMk/>
            <pc:sldMk cId="3086635587" sldId="258"/>
            <ac:spMk id="6" creationId="{5685814B-F52E-4793-AFEE-E25D21B88E46}"/>
          </ac:spMkLst>
        </pc:spChg>
        <pc:spChg chg="del">
          <ac:chgData name="Neetu Rao" userId="7e3472bb-8dcd-4811-ad07-6abbf7387c81" providerId="ADAL" clId="{2A0653B5-FEB8-4022-9FD2-A0556BD04FF0}" dt="2025-05-11T15:05:29.658" v="45" actId="700"/>
          <ac:spMkLst>
            <pc:docMk/>
            <pc:sldMk cId="3086635587" sldId="258"/>
            <ac:spMk id="7" creationId="{0792700A-2C22-4C59-B1D9-683CCB310444}"/>
          </ac:spMkLst>
        </pc:spChg>
        <pc:picChg chg="add">
          <ac:chgData name="Neetu Rao" userId="7e3472bb-8dcd-4811-ad07-6abbf7387c81" providerId="ADAL" clId="{2A0653B5-FEB8-4022-9FD2-A0556BD04FF0}" dt="2025-05-11T15:05:57.248" v="46" actId="22"/>
          <ac:picMkLst>
            <pc:docMk/>
            <pc:sldMk cId="3086635587" sldId="258"/>
            <ac:picMk id="9" creationId="{1EBC0F89-2BBA-BE70-3ABF-267CBA353EFB}"/>
          </ac:picMkLst>
        </pc:picChg>
      </pc:sldChg>
      <pc:sldChg chg="addSp delSp add mod">
        <pc:chgData name="Neetu Rao" userId="7e3472bb-8dcd-4811-ad07-6abbf7387c81" providerId="ADAL" clId="{2A0653B5-FEB8-4022-9FD2-A0556BD04FF0}" dt="2025-05-11T15:06:24.767" v="49" actId="22"/>
        <pc:sldMkLst>
          <pc:docMk/>
          <pc:sldMk cId="815683610" sldId="259"/>
        </pc:sldMkLst>
        <pc:picChg chg="add">
          <ac:chgData name="Neetu Rao" userId="7e3472bb-8dcd-4811-ad07-6abbf7387c81" providerId="ADAL" clId="{2A0653B5-FEB8-4022-9FD2-A0556BD04FF0}" dt="2025-05-11T15:06:24.767" v="49" actId="22"/>
          <ac:picMkLst>
            <pc:docMk/>
            <pc:sldMk cId="815683610" sldId="259"/>
            <ac:picMk id="6" creationId="{01E8B4DD-3CC4-00AF-D3D1-E96F819C9DB8}"/>
          </ac:picMkLst>
        </pc:picChg>
        <pc:picChg chg="del">
          <ac:chgData name="Neetu Rao" userId="7e3472bb-8dcd-4811-ad07-6abbf7387c81" providerId="ADAL" clId="{2A0653B5-FEB8-4022-9FD2-A0556BD04FF0}" dt="2025-05-11T15:06:01.926" v="48" actId="478"/>
          <ac:picMkLst>
            <pc:docMk/>
            <pc:sldMk cId="815683610" sldId="259"/>
            <ac:picMk id="9" creationId="{5884792F-E86D-0DDB-BD0C-AFFC868C70D5}"/>
          </ac:picMkLst>
        </pc:picChg>
      </pc:sldChg>
      <pc:sldChg chg="addSp delSp add mod">
        <pc:chgData name="Neetu Rao" userId="7e3472bb-8dcd-4811-ad07-6abbf7387c81" providerId="ADAL" clId="{2A0653B5-FEB8-4022-9FD2-A0556BD04FF0}" dt="2025-05-11T15:06:50.044" v="52" actId="22"/>
        <pc:sldMkLst>
          <pc:docMk/>
          <pc:sldMk cId="2168708997" sldId="260"/>
        </pc:sldMkLst>
        <pc:picChg chg="del">
          <ac:chgData name="Neetu Rao" userId="7e3472bb-8dcd-4811-ad07-6abbf7387c81" providerId="ADAL" clId="{2A0653B5-FEB8-4022-9FD2-A0556BD04FF0}" dt="2025-05-11T15:06:34.067" v="51" actId="478"/>
          <ac:picMkLst>
            <pc:docMk/>
            <pc:sldMk cId="2168708997" sldId="260"/>
            <ac:picMk id="6" creationId="{F2D472BE-FA28-4AEC-7AE6-7E594E0C579B}"/>
          </ac:picMkLst>
        </pc:picChg>
        <pc:picChg chg="add">
          <ac:chgData name="Neetu Rao" userId="7e3472bb-8dcd-4811-ad07-6abbf7387c81" providerId="ADAL" clId="{2A0653B5-FEB8-4022-9FD2-A0556BD04FF0}" dt="2025-05-11T15:06:50.044" v="52" actId="22"/>
          <ac:picMkLst>
            <pc:docMk/>
            <pc:sldMk cId="2168708997" sldId="260"/>
            <ac:picMk id="7" creationId="{7D3D851F-D3E2-EDEC-0615-DAA4C3C118A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18F0195B-AAC0-4485-9F29-6D8357901D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2263AC1-3B8A-41AB-9112-65C74FFCD6A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CC079-5053-475E-A54D-205B97EC3D06}" type="datetimeFigureOut">
              <a:rPr lang="de-DE" smtClean="0"/>
              <a:t>11.05.2025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1642446-1273-40EB-A564-2893A3ED09D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7A5BE8-32D1-4959-89B7-37264AED7C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E53AD-9846-43AF-BB88-13EAB83CB46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4812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54B81-5EE1-4ADD-96E5-9272BFCD728C}" type="datetimeFigureOut">
              <a:rPr lang="de-DE" smtClean="0"/>
              <a:t>11.05.2025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190D37-2F0A-4776-8FB2-135ED85E081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8011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D791919E-785E-4FEC-AD1D-8D57681CF1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379260" y="687790"/>
            <a:ext cx="1800234" cy="644400"/>
          </a:xfrm>
          <a:prstGeom prst="rect">
            <a:avLst/>
          </a:prstGeom>
        </p:spPr>
      </p:pic>
      <p:sp>
        <p:nvSpPr>
          <p:cNvPr id="13" name="Subtitle">
            <a:extLst>
              <a:ext uri="{FF2B5EF4-FFF2-40B4-BE49-F238E27FC236}">
                <a16:creationId xmlns:a16="http://schemas.microsoft.com/office/drawing/2014/main" id="{942771FB-F881-4D1D-8E15-2B1D658902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5267335"/>
            <a:ext cx="11111046" cy="396000"/>
          </a:xfrm>
        </p:spPr>
        <p:txBody>
          <a:bodyPr>
            <a:noAutofit/>
          </a:bodyPr>
          <a:lstStyle>
            <a:lvl1pPr marL="0" indent="0">
              <a:buNone/>
              <a:defRPr sz="3000" cap="all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id="{958533D4-0818-4C0E-9638-2C7796D4C0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70" y="3990745"/>
            <a:ext cx="11111046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platzhalter 16">
            <a:extLst>
              <a:ext uri="{FF2B5EF4-FFF2-40B4-BE49-F238E27FC236}">
                <a16:creationId xmlns:a16="http://schemas.microsoft.com/office/drawing/2014/main" id="{23AB4171-438C-4C14-85B3-85C9C26B73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54109" y="3561539"/>
            <a:ext cx="6300820" cy="216000"/>
          </a:xfrm>
        </p:spPr>
        <p:txBody>
          <a:bodyPr>
            <a:noAutofit/>
          </a:bodyPr>
          <a:lstStyle>
            <a:lvl1pPr marL="0" indent="0">
              <a:buNone/>
              <a:defRPr lang="de-DE" sz="1600" kern="1200" spc="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de-DE" dirty="0"/>
              <a:t>D/MM/YYYY – Speaker </a:t>
            </a:r>
          </a:p>
        </p:txBody>
      </p:sp>
      <p:sp>
        <p:nvSpPr>
          <p:cNvPr id="31" name="Freihandform: Form 30">
            <a:extLst>
              <a:ext uri="{FF2B5EF4-FFF2-40B4-BE49-F238E27FC236}">
                <a16:creationId xmlns:a16="http://schemas.microsoft.com/office/drawing/2014/main" id="{D9DDA2B6-D767-40E8-8D49-A45BF2A7434C}"/>
              </a:ext>
            </a:extLst>
          </p:cNvPr>
          <p:cNvSpPr>
            <a:spLocks noChangeAspect="1"/>
          </p:cNvSpPr>
          <p:nvPr userDrawn="1"/>
        </p:nvSpPr>
        <p:spPr bwMode="gray">
          <a:xfrm>
            <a:off x="7426885" y="2"/>
            <a:ext cx="4765115" cy="3798443"/>
          </a:xfrm>
          <a:custGeom>
            <a:avLst/>
            <a:gdLst>
              <a:gd name="connsiteX0" fmla="*/ 0 w 4764495"/>
              <a:gd name="connsiteY0" fmla="*/ 0 h 3798443"/>
              <a:gd name="connsiteX1" fmla="*/ 610116 w 4764495"/>
              <a:gd name="connsiteY1" fmla="*/ 0 h 3798443"/>
              <a:gd name="connsiteX2" fmla="*/ 1353406 w 4764495"/>
              <a:gd name="connsiteY2" fmla="*/ 1186851 h 3798443"/>
              <a:gd name="connsiteX3" fmla="*/ 1354455 w 4764495"/>
              <a:gd name="connsiteY3" fmla="*/ 1186851 h 3798443"/>
              <a:gd name="connsiteX4" fmla="*/ 2190710 w 4764495"/>
              <a:gd name="connsiteY4" fmla="*/ 2519403 h 3798443"/>
              <a:gd name="connsiteX5" fmla="*/ 2197006 w 4764495"/>
              <a:gd name="connsiteY5" fmla="*/ 2530945 h 3798443"/>
              <a:gd name="connsiteX6" fmla="*/ 2534865 w 4764495"/>
              <a:gd name="connsiteY6" fmla="*/ 3069212 h 3798443"/>
              <a:gd name="connsiteX7" fmla="*/ 2819213 w 4764495"/>
              <a:gd name="connsiteY7" fmla="*/ 2614885 h 3798443"/>
              <a:gd name="connsiteX8" fmla="*/ 1181952 w 4764495"/>
              <a:gd name="connsiteY8" fmla="*/ 0 h 3798443"/>
              <a:gd name="connsiteX9" fmla="*/ 1792041 w 4764495"/>
              <a:gd name="connsiteY9" fmla="*/ 0 h 3798443"/>
              <a:gd name="connsiteX10" fmla="*/ 1794092 w 4764495"/>
              <a:gd name="connsiteY10" fmla="*/ 3294 h 3798443"/>
              <a:gd name="connsiteX11" fmla="*/ 2505486 w 4764495"/>
              <a:gd name="connsiteY11" fmla="*/ 1139635 h 3798443"/>
              <a:gd name="connsiteX12" fmla="*/ 2535914 w 4764495"/>
              <a:gd name="connsiteY12" fmla="*/ 1187900 h 3798443"/>
              <a:gd name="connsiteX13" fmla="*/ 2726878 w 4764495"/>
              <a:gd name="connsiteY13" fmla="*/ 886765 h 3798443"/>
              <a:gd name="connsiteX14" fmla="*/ 2724780 w 4764495"/>
              <a:gd name="connsiteY14" fmla="*/ 886765 h 3798443"/>
              <a:gd name="connsiteX15" fmla="*/ 3279627 w 4764495"/>
              <a:gd name="connsiteY15" fmla="*/ 0 h 3798443"/>
              <a:gd name="connsiteX16" fmla="*/ 3888819 w 4764495"/>
              <a:gd name="connsiteY16" fmla="*/ 0 h 3798443"/>
              <a:gd name="connsiteX17" fmla="*/ 3361677 w 4764495"/>
              <a:gd name="connsiteY17" fmla="*/ 841647 h 3798443"/>
              <a:gd name="connsiteX18" fmla="*/ 3363775 w 4764495"/>
              <a:gd name="connsiteY18" fmla="*/ 841647 h 3798443"/>
              <a:gd name="connsiteX19" fmla="*/ 2851740 w 4764495"/>
              <a:gd name="connsiteY19" fmla="*/ 1655868 h 3798443"/>
              <a:gd name="connsiteX20" fmla="*/ 2840198 w 4764495"/>
              <a:gd name="connsiteY20" fmla="*/ 1674754 h 3798443"/>
              <a:gd name="connsiteX21" fmla="*/ 3126644 w 4764495"/>
              <a:gd name="connsiteY21" fmla="*/ 2132228 h 3798443"/>
              <a:gd name="connsiteX22" fmla="*/ 4460696 w 4764495"/>
              <a:gd name="connsiteY22" fmla="*/ 0 h 3798443"/>
              <a:gd name="connsiteX23" fmla="*/ 4764495 w 4764495"/>
              <a:gd name="connsiteY23" fmla="*/ 0 h 3798443"/>
              <a:gd name="connsiteX24" fmla="*/ 4764495 w 4764495"/>
              <a:gd name="connsiteY24" fmla="*/ 487332 h 3798443"/>
              <a:gd name="connsiteX25" fmla="*/ 4448703 w 4764495"/>
              <a:gd name="connsiteY25" fmla="*/ 991690 h 3798443"/>
              <a:gd name="connsiteX26" fmla="*/ 3617695 w 4764495"/>
              <a:gd name="connsiteY26" fmla="*/ 2315848 h 3798443"/>
              <a:gd name="connsiteX27" fmla="*/ 2762553 w 4764495"/>
              <a:gd name="connsiteY27" fmla="*/ 3677778 h 3798443"/>
              <a:gd name="connsiteX28" fmla="*/ 2533816 w 4764495"/>
              <a:gd name="connsiteY28" fmla="*/ 3798443 h 3798443"/>
              <a:gd name="connsiteX29" fmla="*/ 2299832 w 4764495"/>
              <a:gd name="connsiteY29" fmla="*/ 3671483 h 3798443"/>
              <a:gd name="connsiteX30" fmla="*/ 1724842 w 4764495"/>
              <a:gd name="connsiteY30" fmla="*/ 2752337 h 3798443"/>
              <a:gd name="connsiteX31" fmla="*/ 570663 w 4764495"/>
              <a:gd name="connsiteY31" fmla="*/ 922439 h 3798443"/>
              <a:gd name="connsiteX32" fmla="*/ 494067 w 4764495"/>
              <a:gd name="connsiteY32" fmla="*/ 797578 h 3798443"/>
              <a:gd name="connsiteX33" fmla="*/ 0 w 4764495"/>
              <a:gd name="connsiteY33" fmla="*/ 0 h 3798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764495" h="3798443">
                <a:moveTo>
                  <a:pt x="0" y="0"/>
                </a:moveTo>
                <a:lnTo>
                  <a:pt x="610116" y="0"/>
                </a:lnTo>
                <a:lnTo>
                  <a:pt x="1353406" y="1186851"/>
                </a:lnTo>
                <a:lnTo>
                  <a:pt x="1354455" y="1186851"/>
                </a:lnTo>
                <a:cubicBezTo>
                  <a:pt x="1632507" y="1630685"/>
                  <a:pt x="1911609" y="2075569"/>
                  <a:pt x="2190710" y="2519403"/>
                </a:cubicBezTo>
                <a:lnTo>
                  <a:pt x="2197006" y="2530945"/>
                </a:lnTo>
                <a:lnTo>
                  <a:pt x="2534865" y="3069212"/>
                </a:lnTo>
                <a:lnTo>
                  <a:pt x="2819213" y="2614885"/>
                </a:lnTo>
                <a:lnTo>
                  <a:pt x="1181952" y="0"/>
                </a:lnTo>
                <a:lnTo>
                  <a:pt x="1792041" y="0"/>
                </a:lnTo>
                <a:lnTo>
                  <a:pt x="1794092" y="3294"/>
                </a:lnTo>
                <a:cubicBezTo>
                  <a:pt x="2031224" y="382074"/>
                  <a:pt x="2268355" y="760854"/>
                  <a:pt x="2505486" y="1139635"/>
                </a:cubicBezTo>
                <a:lnTo>
                  <a:pt x="2535914" y="1187900"/>
                </a:lnTo>
                <a:lnTo>
                  <a:pt x="2726878" y="886765"/>
                </a:lnTo>
                <a:lnTo>
                  <a:pt x="2724780" y="886765"/>
                </a:lnTo>
                <a:lnTo>
                  <a:pt x="3279627" y="0"/>
                </a:lnTo>
                <a:lnTo>
                  <a:pt x="3888819" y="0"/>
                </a:lnTo>
                <a:lnTo>
                  <a:pt x="3361677" y="841647"/>
                </a:lnTo>
                <a:lnTo>
                  <a:pt x="3363775" y="841647"/>
                </a:lnTo>
                <a:cubicBezTo>
                  <a:pt x="3193796" y="1113404"/>
                  <a:pt x="3022768" y="1385160"/>
                  <a:pt x="2851740" y="1655868"/>
                </a:cubicBezTo>
                <a:lnTo>
                  <a:pt x="2840198" y="1674754"/>
                </a:lnTo>
                <a:lnTo>
                  <a:pt x="3126644" y="2132228"/>
                </a:lnTo>
                <a:lnTo>
                  <a:pt x="4460696" y="0"/>
                </a:lnTo>
                <a:lnTo>
                  <a:pt x="4764495" y="0"/>
                </a:lnTo>
                <a:lnTo>
                  <a:pt x="4764495" y="487332"/>
                </a:lnTo>
                <a:lnTo>
                  <a:pt x="4448703" y="991690"/>
                </a:lnTo>
                <a:cubicBezTo>
                  <a:pt x="4171700" y="1433426"/>
                  <a:pt x="3894697" y="1875161"/>
                  <a:pt x="3617695" y="2315848"/>
                </a:cubicBezTo>
                <a:cubicBezTo>
                  <a:pt x="3332297" y="2769125"/>
                  <a:pt x="3046901" y="3223452"/>
                  <a:pt x="2762553" y="3677778"/>
                </a:cubicBezTo>
                <a:cubicBezTo>
                  <a:pt x="2688056" y="3755423"/>
                  <a:pt x="2609362" y="3798443"/>
                  <a:pt x="2533816" y="3798443"/>
                </a:cubicBezTo>
                <a:cubicBezTo>
                  <a:pt x="2458270" y="3798443"/>
                  <a:pt x="2379576" y="3755423"/>
                  <a:pt x="2299832" y="3671483"/>
                </a:cubicBezTo>
                <a:lnTo>
                  <a:pt x="1724842" y="2752337"/>
                </a:lnTo>
                <a:lnTo>
                  <a:pt x="570663" y="922439"/>
                </a:lnTo>
                <a:cubicBezTo>
                  <a:pt x="545481" y="880469"/>
                  <a:pt x="519249" y="839548"/>
                  <a:pt x="494067" y="79757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20000"/>
            </a:schemeClr>
          </a:solidFill>
          <a:ln w="104775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800"/>
          </a:p>
        </p:txBody>
      </p:sp>
      <p:sp>
        <p:nvSpPr>
          <p:cNvPr id="46" name="Textplatzhalter 44">
            <a:extLst>
              <a:ext uri="{FF2B5EF4-FFF2-40B4-BE49-F238E27FC236}">
                <a16:creationId xmlns:a16="http://schemas.microsoft.com/office/drawing/2014/main" id="{213D9740-A5D6-42C6-9F8E-6B3D67912D7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54110" y="4964567"/>
            <a:ext cx="6300820" cy="0"/>
          </a:xfrm>
          <a:ln w="63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89D0D60A-203D-4730-9030-24E04073BD7E}"/>
              </a:ext>
            </a:extLst>
          </p:cNvPr>
          <p:cNvGrpSpPr/>
          <p:nvPr userDrawn="1"/>
        </p:nvGrpSpPr>
        <p:grpSpPr bwMode="gray">
          <a:xfrm>
            <a:off x="-739146" y="-737252"/>
            <a:ext cx="12390264" cy="7642152"/>
            <a:chOff x="-739050" y="-737252"/>
            <a:chExt cx="12388651" cy="7642152"/>
          </a:xfrm>
        </p:grpSpPr>
        <p:grpSp>
          <p:nvGrpSpPr>
            <p:cNvPr id="49" name="Helpline">
              <a:extLst>
                <a:ext uri="{FF2B5EF4-FFF2-40B4-BE49-F238E27FC236}">
                  <a16:creationId xmlns:a16="http://schemas.microsoft.com/office/drawing/2014/main" id="{181EFB87-3C9D-4B25-A4F9-3E9552F083D1}"/>
                </a:ext>
              </a:extLst>
            </p:cNvPr>
            <p:cNvGrpSpPr/>
            <p:nvPr userDrawn="1"/>
          </p:nvGrpSpPr>
          <p:grpSpPr bwMode="gray">
            <a:xfrm>
              <a:off x="540001" y="-737252"/>
              <a:ext cx="900000" cy="720000"/>
              <a:chOff x="540001" y="-737252"/>
              <a:chExt cx="900000" cy="720000"/>
            </a:xfrm>
          </p:grpSpPr>
          <p:cxnSp>
            <p:nvCxnSpPr>
              <p:cNvPr id="62" name="Line">
                <a:extLst>
                  <a:ext uri="{FF2B5EF4-FFF2-40B4-BE49-F238E27FC236}">
                    <a16:creationId xmlns:a16="http://schemas.microsoft.com/office/drawing/2014/main" id="{C9DEBA7A-56F4-42A0-9EEA-55FAA59A5980}"/>
                  </a:ext>
                </a:extLst>
              </p:cNvPr>
              <p:cNvCxnSpPr/>
              <p:nvPr userDrawn="1"/>
            </p:nvCxnSpPr>
            <p:spPr bwMode="gray">
              <a:xfrm flipV="1">
                <a:off x="540002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">
                <a:extLst>
                  <a:ext uri="{FF2B5EF4-FFF2-40B4-BE49-F238E27FC236}">
                    <a16:creationId xmlns:a16="http://schemas.microsoft.com/office/drawing/2014/main" id="{A81278E1-6A86-4A90-9BAE-03B17F776DE2}"/>
                  </a:ext>
                </a:extLst>
              </p:cNvPr>
              <p:cNvSpPr txBox="1"/>
              <p:nvPr userDrawn="1"/>
            </p:nvSpPr>
            <p:spPr bwMode="gray">
              <a:xfrm>
                <a:off x="5400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72000" tIns="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50" name="Helpline">
              <a:extLst>
                <a:ext uri="{FF2B5EF4-FFF2-40B4-BE49-F238E27FC236}">
                  <a16:creationId xmlns:a16="http://schemas.microsoft.com/office/drawing/2014/main" id="{20FCC7C4-412A-4C5E-894D-9602ED848066}"/>
                </a:ext>
              </a:extLst>
            </p:cNvPr>
            <p:cNvGrpSpPr/>
            <p:nvPr userDrawn="1"/>
          </p:nvGrpSpPr>
          <p:grpSpPr bwMode="gray">
            <a:xfrm>
              <a:off x="10749601" y="-737252"/>
              <a:ext cx="900000" cy="720000"/>
              <a:chOff x="10749601" y="-737252"/>
              <a:chExt cx="900000" cy="720000"/>
            </a:xfrm>
          </p:grpSpPr>
          <p:cxnSp>
            <p:nvCxnSpPr>
              <p:cNvPr id="60" name="Line">
                <a:extLst>
                  <a:ext uri="{FF2B5EF4-FFF2-40B4-BE49-F238E27FC236}">
                    <a16:creationId xmlns:a16="http://schemas.microsoft.com/office/drawing/2014/main" id="{F2A7002B-B6EE-4501-8C93-70763BBF68E2}"/>
                  </a:ext>
                </a:extLst>
              </p:cNvPr>
              <p:cNvCxnSpPr/>
              <p:nvPr userDrawn="1"/>
            </p:nvCxnSpPr>
            <p:spPr bwMode="gray">
              <a:xfrm flipV="1">
                <a:off x="11649601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">
                <a:extLst>
                  <a:ext uri="{FF2B5EF4-FFF2-40B4-BE49-F238E27FC236}">
                    <a16:creationId xmlns:a16="http://schemas.microsoft.com/office/drawing/2014/main" id="{C2F5CFC0-3431-4031-9DFC-2C4F2FB76E87}"/>
                  </a:ext>
                </a:extLst>
              </p:cNvPr>
              <p:cNvSpPr txBox="1"/>
              <p:nvPr userDrawn="1"/>
            </p:nvSpPr>
            <p:spPr bwMode="gray">
              <a:xfrm>
                <a:off x="107496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0" tIns="0" rIns="72000" bIns="0" rtlCol="0">
                <a:noAutofit/>
              </a:bodyPr>
              <a:lstStyle/>
              <a:p>
                <a:pPr algn="r"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51" name="Helpline">
              <a:extLst>
                <a:ext uri="{FF2B5EF4-FFF2-40B4-BE49-F238E27FC236}">
                  <a16:creationId xmlns:a16="http://schemas.microsoft.com/office/drawing/2014/main" id="{D0D0AF51-4B6F-41C6-BC9C-02BF1A33EEE3}"/>
                </a:ext>
              </a:extLst>
            </p:cNvPr>
            <p:cNvGrpSpPr/>
            <p:nvPr userDrawn="1"/>
          </p:nvGrpSpPr>
          <p:grpSpPr bwMode="gray">
            <a:xfrm>
              <a:off x="-739050" y="432000"/>
              <a:ext cx="739050" cy="720000"/>
              <a:chOff x="-739050" y="432000"/>
              <a:chExt cx="739050" cy="720000"/>
            </a:xfrm>
          </p:grpSpPr>
          <p:cxnSp>
            <p:nvCxnSpPr>
              <p:cNvPr id="58" name="Line">
                <a:extLst>
                  <a:ext uri="{FF2B5EF4-FFF2-40B4-BE49-F238E27FC236}">
                    <a16:creationId xmlns:a16="http://schemas.microsoft.com/office/drawing/2014/main" id="{65DA7184-1A72-423E-9B8F-F8D82B6C2329}"/>
                  </a:ext>
                </a:extLst>
              </p:cNvPr>
              <p:cNvCxnSpPr/>
              <p:nvPr/>
            </p:nvCxnSpPr>
            <p:spPr bwMode="gray">
              <a:xfrm>
                <a:off x="-739050" y="43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">
                <a:extLst>
                  <a:ext uri="{FF2B5EF4-FFF2-40B4-BE49-F238E27FC236}">
                    <a16:creationId xmlns:a16="http://schemas.microsoft.com/office/drawing/2014/main" id="{33FBF12F-489F-4860-B88D-0BD546735C85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4320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8,32</a:t>
                </a:r>
              </a:p>
            </p:txBody>
          </p:sp>
        </p:grpSp>
        <p:grpSp>
          <p:nvGrpSpPr>
            <p:cNvPr id="52" name="Helpline">
              <a:extLst>
                <a:ext uri="{FF2B5EF4-FFF2-40B4-BE49-F238E27FC236}">
                  <a16:creationId xmlns:a16="http://schemas.microsoft.com/office/drawing/2014/main" id="{F170A4F5-294D-416D-8771-B412DA39EC7C}"/>
                </a:ext>
              </a:extLst>
            </p:cNvPr>
            <p:cNvGrpSpPr/>
            <p:nvPr userDrawn="1"/>
          </p:nvGrpSpPr>
          <p:grpSpPr bwMode="gray">
            <a:xfrm>
              <a:off x="-739050" y="2193400"/>
              <a:ext cx="739050" cy="694267"/>
              <a:chOff x="-739050" y="1512000"/>
              <a:chExt cx="739050" cy="694267"/>
            </a:xfrm>
          </p:grpSpPr>
          <p:cxnSp>
            <p:nvCxnSpPr>
              <p:cNvPr id="56" name="Line">
                <a:extLst>
                  <a:ext uri="{FF2B5EF4-FFF2-40B4-BE49-F238E27FC236}">
                    <a16:creationId xmlns:a16="http://schemas.microsoft.com/office/drawing/2014/main" id="{22DEB942-A62B-46CB-A02F-4EA1AF280E9F}"/>
                  </a:ext>
                </a:extLst>
              </p:cNvPr>
              <p:cNvCxnSpPr/>
              <p:nvPr userDrawn="1"/>
            </p:nvCxnSpPr>
            <p:spPr bwMode="gray">
              <a:xfrm>
                <a:off x="-739050" y="151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">
                <a:extLst>
                  <a:ext uri="{FF2B5EF4-FFF2-40B4-BE49-F238E27FC236}">
                    <a16:creationId xmlns:a16="http://schemas.microsoft.com/office/drawing/2014/main" id="{B2B77A98-AB22-4657-9E7F-01910ABFA445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1512000"/>
                <a:ext cx="720000" cy="694267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3,44</a:t>
                </a:r>
              </a:p>
            </p:txBody>
          </p:sp>
        </p:grpSp>
        <p:grpSp>
          <p:nvGrpSpPr>
            <p:cNvPr id="53" name="Helpline">
              <a:extLst>
                <a:ext uri="{FF2B5EF4-FFF2-40B4-BE49-F238E27FC236}">
                  <a16:creationId xmlns:a16="http://schemas.microsoft.com/office/drawing/2014/main" id="{E73E746F-9EBE-43E0-B075-1D9110AE2818}"/>
                </a:ext>
              </a:extLst>
            </p:cNvPr>
            <p:cNvGrpSpPr/>
            <p:nvPr userDrawn="1"/>
          </p:nvGrpSpPr>
          <p:grpSpPr bwMode="gray">
            <a:xfrm>
              <a:off x="-739050" y="6184900"/>
              <a:ext cx="739050" cy="720000"/>
              <a:chOff x="-739050" y="5810400"/>
              <a:chExt cx="739050" cy="720000"/>
            </a:xfrm>
          </p:grpSpPr>
          <p:cxnSp>
            <p:nvCxnSpPr>
              <p:cNvPr id="54" name="Line">
                <a:extLst>
                  <a:ext uri="{FF2B5EF4-FFF2-40B4-BE49-F238E27FC236}">
                    <a16:creationId xmlns:a16="http://schemas.microsoft.com/office/drawing/2014/main" id="{0B42E208-0362-4D11-B786-0010FA846E55}"/>
                  </a:ext>
                </a:extLst>
              </p:cNvPr>
              <p:cNvCxnSpPr/>
              <p:nvPr userDrawn="1"/>
            </p:nvCxnSpPr>
            <p:spPr bwMode="gray">
              <a:xfrm>
                <a:off x="-739050" y="58104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">
                <a:extLst>
                  <a:ext uri="{FF2B5EF4-FFF2-40B4-BE49-F238E27FC236}">
                    <a16:creationId xmlns:a16="http://schemas.microsoft.com/office/drawing/2014/main" id="{73CDC0F2-B938-44AC-9536-D42A92D44B25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58104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7,65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02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1"/>
          <p:cNvSpPr>
            <a:spLocks noGrp="1"/>
          </p:cNvSpPr>
          <p:nvPr>
            <p:ph sz="half" idx="1" hasCustomPrompt="1"/>
          </p:nvPr>
        </p:nvSpPr>
        <p:spPr bwMode="gray">
          <a:xfrm>
            <a:off x="540070" y="2190751"/>
            <a:ext cx="5339495" cy="3992563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2"/>
          <p:cNvSpPr>
            <a:spLocks noGrp="1"/>
          </p:cNvSpPr>
          <p:nvPr>
            <p:ph sz="half" idx="2" hasCustomPrompt="1"/>
          </p:nvPr>
        </p:nvSpPr>
        <p:spPr bwMode="gray">
          <a:xfrm>
            <a:off x="6309509" y="2190751"/>
            <a:ext cx="5339495" cy="3992563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0157487C-F8A8-4464-AA00-95B94E7D4EC6}" type="datetime1">
              <a:rPr lang="en-US" smtClean="0"/>
              <a:t>5/11/2025</a:t>
            </a:fld>
            <a:endParaRPr lang="en-US"/>
          </a:p>
        </p:txBody>
      </p:sp>
      <p:sp>
        <p:nvSpPr>
          <p:cNvPr id="6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02CEFE82-39F2-4F47-8A0C-D5AB3496FA5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">
            <a:extLst>
              <a:ext uri="{FF2B5EF4-FFF2-40B4-BE49-F238E27FC236}">
                <a16:creationId xmlns:a16="http://schemas.microsoft.com/office/drawing/2014/main" id="{0EB5EF7E-AD9D-4B09-AC42-77EC730269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4872263-8CFA-4CC7-B67B-E27BC967C1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08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HREE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1"/>
          <p:cNvSpPr>
            <a:spLocks noGrp="1"/>
          </p:cNvSpPr>
          <p:nvPr>
            <p:ph sz="half" idx="1" hasCustomPrompt="1"/>
          </p:nvPr>
        </p:nvSpPr>
        <p:spPr bwMode="gray">
          <a:xfrm>
            <a:off x="540476" y="2190751"/>
            <a:ext cx="3416845" cy="3992563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Content 2"/>
          <p:cNvSpPr>
            <a:spLocks noGrp="1"/>
          </p:cNvSpPr>
          <p:nvPr>
            <p:ph sz="half" idx="14" hasCustomPrompt="1"/>
          </p:nvPr>
        </p:nvSpPr>
        <p:spPr bwMode="gray">
          <a:xfrm>
            <a:off x="4387577" y="2190751"/>
            <a:ext cx="3416845" cy="3992563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3"/>
          <p:cNvSpPr>
            <a:spLocks noGrp="1"/>
          </p:cNvSpPr>
          <p:nvPr>
            <p:ph sz="half" idx="2" hasCustomPrompt="1"/>
          </p:nvPr>
        </p:nvSpPr>
        <p:spPr bwMode="gray">
          <a:xfrm>
            <a:off x="8234272" y="2190751"/>
            <a:ext cx="3416845" cy="3992563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BEF71B30-C539-485E-B370-16EB4AE4EA96}" type="datetime1">
              <a:rPr lang="en-US" smtClean="0"/>
              <a:t>5/11/2025</a:t>
            </a:fld>
            <a:endParaRPr lang="en-US"/>
          </a:p>
        </p:txBody>
      </p:sp>
      <p:sp>
        <p:nvSpPr>
          <p:cNvPr id="6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02CEFE82-39F2-4F47-8A0C-D5AB3496FA5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FBD4133F-FC7A-444F-B669-13E938A7F2C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D3CB329-4785-49D0-943E-08931F067E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304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FULL SCREEN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">
            <a:extLst>
              <a:ext uri="{FF2B5EF4-FFF2-40B4-BE49-F238E27FC236}">
                <a16:creationId xmlns:a16="http://schemas.microsoft.com/office/drawing/2014/main" id="{5A151D9D-45CD-4852-B8F8-A7BA898F7F4A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 bwMode="gray">
          <a:xfrm>
            <a:off x="1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lIns="144000" tIns="144000" rIns="144000" bIns="144000" anchor="ctr" anchorCtr="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E7F0E311-52C2-4399-B338-785F108B17C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-1" y="0"/>
            <a:ext cx="12191992" cy="6858000"/>
          </a:xfrm>
          <a:solidFill>
            <a:schemeClr val="accent2">
              <a:alpha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 </a:t>
            </a:r>
          </a:p>
        </p:txBody>
      </p:sp>
      <p:sp>
        <p:nvSpPr>
          <p:cNvPr id="3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E2C7777-C192-4766-9CCD-44FD1E2D175A}" type="datetime1">
              <a:rPr lang="en-US" smtClean="0"/>
              <a:t>5/11/2025</a:t>
            </a:fld>
            <a:endParaRPr lang="en-US"/>
          </a:p>
        </p:txBody>
      </p:sp>
      <p:sp>
        <p:nvSpPr>
          <p:cNvPr id="4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5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2CEFE82-39F2-4F47-8A0C-D5AB3496FA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D68CCA49-2CA4-461D-B162-88D77D0BFB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B27B6B5F-3B46-4CB3-BDC7-652D14E8D442}"/>
              </a:ext>
            </a:extLst>
          </p:cNvPr>
          <p:cNvGrpSpPr/>
          <p:nvPr userDrawn="1"/>
        </p:nvGrpSpPr>
        <p:grpSpPr bwMode="gray">
          <a:xfrm>
            <a:off x="-739146" y="-737252"/>
            <a:ext cx="12390264" cy="7642152"/>
            <a:chOff x="-739050" y="-737252"/>
            <a:chExt cx="12388651" cy="7642152"/>
          </a:xfrm>
        </p:grpSpPr>
        <p:grpSp>
          <p:nvGrpSpPr>
            <p:cNvPr id="13" name="Helpline">
              <a:extLst>
                <a:ext uri="{FF2B5EF4-FFF2-40B4-BE49-F238E27FC236}">
                  <a16:creationId xmlns:a16="http://schemas.microsoft.com/office/drawing/2014/main" id="{CC80F6FB-C628-4FC7-8BAF-BE7628CC3735}"/>
                </a:ext>
              </a:extLst>
            </p:cNvPr>
            <p:cNvGrpSpPr/>
            <p:nvPr userDrawn="1"/>
          </p:nvGrpSpPr>
          <p:grpSpPr bwMode="gray">
            <a:xfrm>
              <a:off x="540001" y="-737252"/>
              <a:ext cx="900000" cy="720000"/>
              <a:chOff x="540001" y="-737252"/>
              <a:chExt cx="900000" cy="720000"/>
            </a:xfrm>
          </p:grpSpPr>
          <p:cxnSp>
            <p:nvCxnSpPr>
              <p:cNvPr id="26" name="Line">
                <a:extLst>
                  <a:ext uri="{FF2B5EF4-FFF2-40B4-BE49-F238E27FC236}">
                    <a16:creationId xmlns:a16="http://schemas.microsoft.com/office/drawing/2014/main" id="{7502B5CB-A94F-4433-80C0-7E9C17903A5A}"/>
                  </a:ext>
                </a:extLst>
              </p:cNvPr>
              <p:cNvCxnSpPr/>
              <p:nvPr userDrawn="1"/>
            </p:nvCxnSpPr>
            <p:spPr bwMode="gray">
              <a:xfrm flipV="1">
                <a:off x="540002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">
                <a:extLst>
                  <a:ext uri="{FF2B5EF4-FFF2-40B4-BE49-F238E27FC236}">
                    <a16:creationId xmlns:a16="http://schemas.microsoft.com/office/drawing/2014/main" id="{AC95DA1B-D789-43CD-9750-01D73379B745}"/>
                  </a:ext>
                </a:extLst>
              </p:cNvPr>
              <p:cNvSpPr txBox="1"/>
              <p:nvPr userDrawn="1"/>
            </p:nvSpPr>
            <p:spPr bwMode="gray">
              <a:xfrm>
                <a:off x="5400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72000" tIns="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14" name="Helpline">
              <a:extLst>
                <a:ext uri="{FF2B5EF4-FFF2-40B4-BE49-F238E27FC236}">
                  <a16:creationId xmlns:a16="http://schemas.microsoft.com/office/drawing/2014/main" id="{E13659A3-30AF-4E7B-A4CD-A58317D2554D}"/>
                </a:ext>
              </a:extLst>
            </p:cNvPr>
            <p:cNvGrpSpPr/>
            <p:nvPr userDrawn="1"/>
          </p:nvGrpSpPr>
          <p:grpSpPr bwMode="gray">
            <a:xfrm>
              <a:off x="10749601" y="-737252"/>
              <a:ext cx="900000" cy="720000"/>
              <a:chOff x="10749601" y="-737252"/>
              <a:chExt cx="900000" cy="720000"/>
            </a:xfrm>
          </p:grpSpPr>
          <p:cxnSp>
            <p:nvCxnSpPr>
              <p:cNvPr id="24" name="Line">
                <a:extLst>
                  <a:ext uri="{FF2B5EF4-FFF2-40B4-BE49-F238E27FC236}">
                    <a16:creationId xmlns:a16="http://schemas.microsoft.com/office/drawing/2014/main" id="{C2733606-3083-40F2-B82D-9A88DF1A0BDC}"/>
                  </a:ext>
                </a:extLst>
              </p:cNvPr>
              <p:cNvCxnSpPr/>
              <p:nvPr userDrawn="1"/>
            </p:nvCxnSpPr>
            <p:spPr bwMode="gray">
              <a:xfrm flipV="1">
                <a:off x="11649601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">
                <a:extLst>
                  <a:ext uri="{FF2B5EF4-FFF2-40B4-BE49-F238E27FC236}">
                    <a16:creationId xmlns:a16="http://schemas.microsoft.com/office/drawing/2014/main" id="{FA8B2E0C-3C49-4B1E-AB47-07EC78AD21D4}"/>
                  </a:ext>
                </a:extLst>
              </p:cNvPr>
              <p:cNvSpPr txBox="1"/>
              <p:nvPr userDrawn="1"/>
            </p:nvSpPr>
            <p:spPr bwMode="gray">
              <a:xfrm>
                <a:off x="107496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0" tIns="0" rIns="72000" bIns="0" rtlCol="0">
                <a:noAutofit/>
              </a:bodyPr>
              <a:lstStyle/>
              <a:p>
                <a:pPr algn="r"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15" name="Helpline">
              <a:extLst>
                <a:ext uri="{FF2B5EF4-FFF2-40B4-BE49-F238E27FC236}">
                  <a16:creationId xmlns:a16="http://schemas.microsoft.com/office/drawing/2014/main" id="{B820E34F-C16A-41AB-8103-8269FEF25E81}"/>
                </a:ext>
              </a:extLst>
            </p:cNvPr>
            <p:cNvGrpSpPr/>
            <p:nvPr userDrawn="1"/>
          </p:nvGrpSpPr>
          <p:grpSpPr bwMode="gray">
            <a:xfrm>
              <a:off x="-739050" y="432000"/>
              <a:ext cx="739050" cy="720000"/>
              <a:chOff x="-739050" y="432000"/>
              <a:chExt cx="739050" cy="720000"/>
            </a:xfrm>
          </p:grpSpPr>
          <p:cxnSp>
            <p:nvCxnSpPr>
              <p:cNvPr id="22" name="Line">
                <a:extLst>
                  <a:ext uri="{FF2B5EF4-FFF2-40B4-BE49-F238E27FC236}">
                    <a16:creationId xmlns:a16="http://schemas.microsoft.com/office/drawing/2014/main" id="{98D8518B-7638-44FF-A2C3-CD90D9DF0108}"/>
                  </a:ext>
                </a:extLst>
              </p:cNvPr>
              <p:cNvCxnSpPr/>
              <p:nvPr/>
            </p:nvCxnSpPr>
            <p:spPr bwMode="gray">
              <a:xfrm>
                <a:off x="-739050" y="43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">
                <a:extLst>
                  <a:ext uri="{FF2B5EF4-FFF2-40B4-BE49-F238E27FC236}">
                    <a16:creationId xmlns:a16="http://schemas.microsoft.com/office/drawing/2014/main" id="{AD54E07F-16AB-463C-9400-FA3E0E08B6B1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4320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8,32</a:t>
                </a:r>
              </a:p>
            </p:txBody>
          </p:sp>
        </p:grpSp>
        <p:grpSp>
          <p:nvGrpSpPr>
            <p:cNvPr id="16" name="Helpline">
              <a:extLst>
                <a:ext uri="{FF2B5EF4-FFF2-40B4-BE49-F238E27FC236}">
                  <a16:creationId xmlns:a16="http://schemas.microsoft.com/office/drawing/2014/main" id="{396C4A0F-74F0-415F-882C-A5BE40F604BA}"/>
                </a:ext>
              </a:extLst>
            </p:cNvPr>
            <p:cNvGrpSpPr/>
            <p:nvPr userDrawn="1"/>
          </p:nvGrpSpPr>
          <p:grpSpPr bwMode="gray">
            <a:xfrm>
              <a:off x="-739050" y="2193400"/>
              <a:ext cx="739050" cy="694267"/>
              <a:chOff x="-739050" y="1512000"/>
              <a:chExt cx="739050" cy="694267"/>
            </a:xfrm>
          </p:grpSpPr>
          <p:cxnSp>
            <p:nvCxnSpPr>
              <p:cNvPr id="20" name="Line">
                <a:extLst>
                  <a:ext uri="{FF2B5EF4-FFF2-40B4-BE49-F238E27FC236}">
                    <a16:creationId xmlns:a16="http://schemas.microsoft.com/office/drawing/2014/main" id="{D8CB8BCF-760A-4F2B-A650-FAA7D8034A43}"/>
                  </a:ext>
                </a:extLst>
              </p:cNvPr>
              <p:cNvCxnSpPr/>
              <p:nvPr userDrawn="1"/>
            </p:nvCxnSpPr>
            <p:spPr bwMode="gray">
              <a:xfrm>
                <a:off x="-739050" y="151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">
                <a:extLst>
                  <a:ext uri="{FF2B5EF4-FFF2-40B4-BE49-F238E27FC236}">
                    <a16:creationId xmlns:a16="http://schemas.microsoft.com/office/drawing/2014/main" id="{9C12B178-FD5B-4B28-B5EE-6525DEC9B1EC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1512000"/>
                <a:ext cx="720000" cy="694267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3,44</a:t>
                </a:r>
              </a:p>
            </p:txBody>
          </p:sp>
        </p:grpSp>
        <p:grpSp>
          <p:nvGrpSpPr>
            <p:cNvPr id="17" name="Helpline">
              <a:extLst>
                <a:ext uri="{FF2B5EF4-FFF2-40B4-BE49-F238E27FC236}">
                  <a16:creationId xmlns:a16="http://schemas.microsoft.com/office/drawing/2014/main" id="{CD0366EE-130B-466A-B8C6-AEB667F713E3}"/>
                </a:ext>
              </a:extLst>
            </p:cNvPr>
            <p:cNvGrpSpPr/>
            <p:nvPr userDrawn="1"/>
          </p:nvGrpSpPr>
          <p:grpSpPr bwMode="gray">
            <a:xfrm>
              <a:off x="-739050" y="6184900"/>
              <a:ext cx="739050" cy="720000"/>
              <a:chOff x="-739050" y="5810400"/>
              <a:chExt cx="739050" cy="720000"/>
            </a:xfrm>
          </p:grpSpPr>
          <p:cxnSp>
            <p:nvCxnSpPr>
              <p:cNvPr id="18" name="Line">
                <a:extLst>
                  <a:ext uri="{FF2B5EF4-FFF2-40B4-BE49-F238E27FC236}">
                    <a16:creationId xmlns:a16="http://schemas.microsoft.com/office/drawing/2014/main" id="{1CB63588-8738-4D88-B8EC-A355A203CDB1}"/>
                  </a:ext>
                </a:extLst>
              </p:cNvPr>
              <p:cNvCxnSpPr/>
              <p:nvPr userDrawn="1"/>
            </p:nvCxnSpPr>
            <p:spPr bwMode="gray">
              <a:xfrm>
                <a:off x="-739050" y="58104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">
                <a:extLst>
                  <a:ext uri="{FF2B5EF4-FFF2-40B4-BE49-F238E27FC236}">
                    <a16:creationId xmlns:a16="http://schemas.microsoft.com/office/drawing/2014/main" id="{0A978251-1D6B-4AA7-955C-32856E7561A9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58104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7,65</a:t>
                </a:r>
              </a:p>
            </p:txBody>
          </p:sp>
        </p:grpSp>
      </p:grpSp>
      <p:sp>
        <p:nvSpPr>
          <p:cNvPr id="30" name="Textplatzhalter 28">
            <a:extLst>
              <a:ext uri="{FF2B5EF4-FFF2-40B4-BE49-F238E27FC236}">
                <a16:creationId xmlns:a16="http://schemas.microsoft.com/office/drawing/2014/main" id="{512D332C-18C7-4EAD-AC95-E3B644832D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50059" y="6336922"/>
            <a:ext cx="1080141" cy="3636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2" name="Textplatzhalter 8">
            <a:extLst>
              <a:ext uri="{FF2B5EF4-FFF2-40B4-BE49-F238E27FC236}">
                <a16:creationId xmlns:a16="http://schemas.microsoft.com/office/drawing/2014/main" id="{297E7355-E4C1-4A64-BC5A-421224CFDEB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11327085" y="6322097"/>
            <a:ext cx="0" cy="288000"/>
          </a:xfrm>
          <a:ln w="635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lang="de-DE" dirty="0">
                <a:solidFill>
                  <a:schemeClr val="bg1"/>
                </a:solidFill>
              </a:defRPr>
            </a:lvl1pPr>
          </a:lstStyle>
          <a:p>
            <a:pPr marL="270000" lvl="0" indent="-270000"/>
            <a:r>
              <a:rPr lang="de-DE" dirty="0"/>
              <a:t> </a:t>
            </a:r>
          </a:p>
        </p:txBody>
      </p:sp>
      <p:sp>
        <p:nvSpPr>
          <p:cNvPr id="36" name="Content 1">
            <a:extLst>
              <a:ext uri="{FF2B5EF4-FFF2-40B4-BE49-F238E27FC236}">
                <a16:creationId xmlns:a16="http://schemas.microsoft.com/office/drawing/2014/main" id="{73DE7D67-94F1-488D-BC57-5BE62329806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 bwMode="gray">
          <a:xfrm>
            <a:off x="540476" y="2190751"/>
            <a:ext cx="3416845" cy="3992563"/>
          </a:xfrm>
        </p:spPr>
        <p:txBody>
          <a:bodyPr>
            <a:noAutofit/>
          </a:bodyPr>
          <a:lstStyle>
            <a:lvl1pPr>
              <a:buClr>
                <a:schemeClr val="bg1"/>
              </a:buClr>
              <a:defRPr sz="16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Content 2">
            <a:extLst>
              <a:ext uri="{FF2B5EF4-FFF2-40B4-BE49-F238E27FC236}">
                <a16:creationId xmlns:a16="http://schemas.microsoft.com/office/drawing/2014/main" id="{DEB27345-B947-4303-8145-F6EDE936A090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 bwMode="gray">
          <a:xfrm>
            <a:off x="4387577" y="2190751"/>
            <a:ext cx="3416845" cy="3992563"/>
          </a:xfrm>
        </p:spPr>
        <p:txBody>
          <a:bodyPr>
            <a:noAutofit/>
          </a:bodyPr>
          <a:lstStyle>
            <a:lvl1pPr>
              <a:buClr>
                <a:schemeClr val="bg1"/>
              </a:buClr>
              <a:defRPr sz="16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8" name="Content 3">
            <a:extLst>
              <a:ext uri="{FF2B5EF4-FFF2-40B4-BE49-F238E27FC236}">
                <a16:creationId xmlns:a16="http://schemas.microsoft.com/office/drawing/2014/main" id="{35301CA0-8583-45AC-8C79-4C759695AD5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 bwMode="gray">
          <a:xfrm>
            <a:off x="8234272" y="2190751"/>
            <a:ext cx="3416845" cy="3992563"/>
          </a:xfrm>
        </p:spPr>
        <p:txBody>
          <a:bodyPr>
            <a:noAutofit/>
          </a:bodyPr>
          <a:lstStyle>
            <a:lvl1pPr>
              <a:buClr>
                <a:schemeClr val="bg1"/>
              </a:buClr>
              <a:defRPr sz="16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E954D7-451A-418F-932A-F5D945A02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611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PICTURE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BF041FBE-3EE0-4CA6-B784-F4080E54649D}" type="datetime1">
              <a:rPr lang="en-US" smtClean="0"/>
              <a:t>5/11/2025</a:t>
            </a:fld>
            <a:endParaRPr lang="en-US"/>
          </a:p>
        </p:txBody>
      </p:sp>
      <p:sp>
        <p:nvSpPr>
          <p:cNvPr id="6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02CEFE82-39F2-4F47-8A0C-D5AB3496FA5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Content 1">
            <a:extLst>
              <a:ext uri="{FF2B5EF4-FFF2-40B4-BE49-F238E27FC236}">
                <a16:creationId xmlns:a16="http://schemas.microsoft.com/office/drawing/2014/main" id="{1D2CE0C0-DC92-4A8E-B856-96E5BACC737F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 bwMode="gray">
          <a:xfrm>
            <a:off x="8879116" y="2190751"/>
            <a:ext cx="2772000" cy="1330426"/>
          </a:xfrm>
        </p:spPr>
        <p:txBody>
          <a:bodyPr>
            <a:noAutofit/>
          </a:bodyPr>
          <a:lstStyle>
            <a:lvl1pPr algn="l"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Content 1">
            <a:extLst>
              <a:ext uri="{FF2B5EF4-FFF2-40B4-BE49-F238E27FC236}">
                <a16:creationId xmlns:a16="http://schemas.microsoft.com/office/drawing/2014/main" id="{F163C2F2-FB9A-4B40-9378-EFAFBDD3A5A3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 bwMode="gray">
          <a:xfrm>
            <a:off x="8879116" y="4857751"/>
            <a:ext cx="2772000" cy="1330426"/>
          </a:xfrm>
        </p:spPr>
        <p:txBody>
          <a:bodyPr>
            <a:noAutofit/>
          </a:bodyPr>
          <a:lstStyle>
            <a:lvl1pPr algn="l"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FBD4133F-FC7A-444F-B669-13E938A7F2C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  <a:noFill/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19" name="Picture">
            <a:extLst>
              <a:ext uri="{FF2B5EF4-FFF2-40B4-BE49-F238E27FC236}">
                <a16:creationId xmlns:a16="http://schemas.microsoft.com/office/drawing/2014/main" id="{A5DD7158-AA92-46EA-A756-A171ADDC7FC5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 bwMode="gray">
          <a:xfrm>
            <a:off x="4117136" y="2190751"/>
            <a:ext cx="3957728" cy="3992562"/>
          </a:xfrm>
          <a:solidFill>
            <a:schemeClr val="bg1">
              <a:lumMod val="85000"/>
            </a:schemeClr>
          </a:solidFill>
        </p:spPr>
        <p:txBody>
          <a:bodyPr lIns="144000" tIns="144000" rIns="144000" bIns="144000" anchor="ctr" anchorCtr="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Content 1">
            <a:extLst>
              <a:ext uri="{FF2B5EF4-FFF2-40B4-BE49-F238E27FC236}">
                <a16:creationId xmlns:a16="http://schemas.microsoft.com/office/drawing/2014/main" id="{84D290A3-46D9-4365-A1A8-81C2F2AC92A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 bwMode="gray">
          <a:xfrm>
            <a:off x="540476" y="4857751"/>
            <a:ext cx="2772000" cy="1330426"/>
          </a:xfrm>
        </p:spPr>
        <p:txBody>
          <a:bodyPr>
            <a:noAutofit/>
          </a:bodyPr>
          <a:lstStyle>
            <a:lvl1pPr algn="r"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Content 1">
            <a:extLst>
              <a:ext uri="{FF2B5EF4-FFF2-40B4-BE49-F238E27FC236}">
                <a16:creationId xmlns:a16="http://schemas.microsoft.com/office/drawing/2014/main" id="{1607E5AA-903A-47CF-A23A-56F02B457A7C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 bwMode="gray">
          <a:xfrm>
            <a:off x="540476" y="2190751"/>
            <a:ext cx="2772000" cy="1330426"/>
          </a:xfrm>
        </p:spPr>
        <p:txBody>
          <a:bodyPr>
            <a:noAutofit/>
          </a:bodyPr>
          <a:lstStyle>
            <a:lvl1pPr algn="r"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720DAC9-FA08-4604-B0CB-6AB4FFE748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72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EXT &amp;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fld id="{DD22FFC0-50C9-41E7-B29F-39AF6139F5C2}" type="datetime1">
              <a:rPr lang="en-US" smtClean="0"/>
              <a:t>5/11/2025</a:t>
            </a:fld>
            <a:endParaRPr lang="en-US"/>
          </a:p>
        </p:txBody>
      </p:sp>
      <p:sp>
        <p:nvSpPr>
          <p:cNvPr id="6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fld id="{02CEFE82-39F2-4F47-8A0C-D5AB3496FA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53A204D0-8ABB-4331-8F1A-CC7196D09C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1327085" y="6322097"/>
            <a:ext cx="0" cy="288000"/>
          </a:xfrm>
          <a:ln w="63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>
            <a:lvl1pPr marL="0" indent="0">
              <a:buNone/>
              <a:defRPr lang="de-DE" dirty="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 </a:t>
            </a:r>
          </a:p>
        </p:txBody>
      </p:sp>
      <p:sp>
        <p:nvSpPr>
          <p:cNvPr id="13" name="Picture">
            <a:extLst>
              <a:ext uri="{FF2B5EF4-FFF2-40B4-BE49-F238E27FC236}">
                <a16:creationId xmlns:a16="http://schemas.microsoft.com/office/drawing/2014/main" id="{5E7854F7-D6F2-4FD6-B401-E2DAC8138E17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 bwMode="gray">
          <a:xfrm>
            <a:off x="6309509" y="2190751"/>
            <a:ext cx="5882491" cy="3992562"/>
          </a:xfrm>
          <a:solidFill>
            <a:schemeClr val="bg1">
              <a:lumMod val="85000"/>
            </a:schemeClr>
          </a:solidFill>
        </p:spPr>
        <p:txBody>
          <a:bodyPr lIns="144000" tIns="144000" rIns="144000" bIns="144000" anchor="ctr" anchorCtr="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Content 1">
            <a:extLst>
              <a:ext uri="{FF2B5EF4-FFF2-40B4-BE49-F238E27FC236}">
                <a16:creationId xmlns:a16="http://schemas.microsoft.com/office/drawing/2014/main" id="{7AA76528-A989-49B5-8AC4-389207EE571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 bwMode="gray">
          <a:xfrm>
            <a:off x="540070" y="2190751"/>
            <a:ext cx="5339495" cy="3992563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FE350D41-8554-460B-BA9E-054F5582DF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  <a:noFill/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6141518-DB15-4A72-B8CF-50C6F50284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084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PICTURE &amp;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fld id="{1653A76F-7CFE-4198-8476-5C78855D7B9F}" type="datetime1">
              <a:rPr lang="en-US" smtClean="0"/>
              <a:t>5/11/2025</a:t>
            </a:fld>
            <a:endParaRPr lang="en-US"/>
          </a:p>
        </p:txBody>
      </p:sp>
      <p:sp>
        <p:nvSpPr>
          <p:cNvPr id="6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fld id="{02CEFE82-39F2-4F47-8A0C-D5AB3496FA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53A204D0-8ABB-4331-8F1A-CC7196D09C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1327085" y="6322097"/>
            <a:ext cx="0" cy="288000"/>
          </a:xfrm>
          <a:ln w="63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>
            <a:lvl1pPr marL="0" indent="0">
              <a:buNone/>
              <a:defRPr lang="de-DE" dirty="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 </a:t>
            </a:r>
          </a:p>
        </p:txBody>
      </p:sp>
      <p:sp>
        <p:nvSpPr>
          <p:cNvPr id="13" name="Picture">
            <a:extLst>
              <a:ext uri="{FF2B5EF4-FFF2-40B4-BE49-F238E27FC236}">
                <a16:creationId xmlns:a16="http://schemas.microsoft.com/office/drawing/2014/main" id="{5E7854F7-D6F2-4FD6-B401-E2DAC8138E17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 bwMode="gray">
          <a:xfrm>
            <a:off x="0" y="2190751"/>
            <a:ext cx="5882491" cy="3992562"/>
          </a:xfrm>
          <a:solidFill>
            <a:schemeClr val="bg1">
              <a:lumMod val="85000"/>
            </a:schemeClr>
          </a:solidFill>
        </p:spPr>
        <p:txBody>
          <a:bodyPr lIns="144000" tIns="144000" rIns="144000" bIns="144000" anchor="ctr" anchorCtr="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Content 1">
            <a:extLst>
              <a:ext uri="{FF2B5EF4-FFF2-40B4-BE49-F238E27FC236}">
                <a16:creationId xmlns:a16="http://schemas.microsoft.com/office/drawing/2014/main" id="{7AA76528-A989-49B5-8AC4-389207EE571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 bwMode="gray">
          <a:xfrm>
            <a:off x="6311621" y="2190751"/>
            <a:ext cx="5339495" cy="3992563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FE350D41-8554-460B-BA9E-054F5582DF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  <a:noFill/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AB675C-6C95-48A0-8EB7-688EFA00FD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785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PICTURE ABO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"/>
          <p:cNvSpPr>
            <a:spLocks noGrp="1" noChangeAspect="1"/>
          </p:cNvSpPr>
          <p:nvPr>
            <p:ph type="pic" sz="quarter" idx="14" hasCustomPrompt="1"/>
          </p:nvPr>
        </p:nvSpPr>
        <p:spPr bwMode="gray">
          <a:xfrm>
            <a:off x="1" y="2190750"/>
            <a:ext cx="12191996" cy="1800000"/>
          </a:xfrm>
          <a:solidFill>
            <a:schemeClr val="bg1">
              <a:lumMod val="85000"/>
            </a:schemeClr>
          </a:solidFill>
        </p:spPr>
        <p:txBody>
          <a:bodyPr lIns="144000" tIns="144000" rIns="144000" bIns="144000" anchor="ctr" anchorCtr="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fld id="{F3F68EF3-8CBE-4882-B78C-3A9C49428367}" type="datetime1">
              <a:rPr lang="en-US" smtClean="0"/>
              <a:t>5/11/2025</a:t>
            </a:fld>
            <a:endParaRPr lang="en-US"/>
          </a:p>
        </p:txBody>
      </p:sp>
      <p:sp>
        <p:nvSpPr>
          <p:cNvPr id="6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fld id="{02CEFE82-39F2-4F47-8A0C-D5AB3496FA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53A204D0-8ABB-4331-8F1A-CC7196D09C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1327085" y="6322097"/>
            <a:ext cx="0" cy="288000"/>
          </a:xfrm>
          <a:ln w="63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>
            <a:lvl1pPr marL="0" indent="0">
              <a:buNone/>
              <a:defRPr lang="de-DE" dirty="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 </a:t>
            </a:r>
          </a:p>
        </p:txBody>
      </p:sp>
      <p:sp>
        <p:nvSpPr>
          <p:cNvPr id="12" name="Content 1">
            <a:extLst>
              <a:ext uri="{FF2B5EF4-FFF2-40B4-BE49-F238E27FC236}">
                <a16:creationId xmlns:a16="http://schemas.microsoft.com/office/drawing/2014/main" id="{3B164F68-1DB5-4F46-8A57-15184F792EC8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 bwMode="gray">
          <a:xfrm>
            <a:off x="540070" y="4383313"/>
            <a:ext cx="5339495" cy="1800001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1">
            <a:extLst>
              <a:ext uri="{FF2B5EF4-FFF2-40B4-BE49-F238E27FC236}">
                <a16:creationId xmlns:a16="http://schemas.microsoft.com/office/drawing/2014/main" id="{ACA273F7-5E8E-461D-ADA2-49685FDA89AD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 bwMode="gray">
          <a:xfrm>
            <a:off x="6311621" y="4383313"/>
            <a:ext cx="5339495" cy="1800001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Subtitle">
            <a:extLst>
              <a:ext uri="{FF2B5EF4-FFF2-40B4-BE49-F238E27FC236}">
                <a16:creationId xmlns:a16="http://schemas.microsoft.com/office/drawing/2014/main" id="{E12C8555-6471-4923-A5A5-AC85535FD94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3C9366E3-E8EC-4A5B-93B4-00488C4D7CA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-3" y="2190750"/>
            <a:ext cx="6096004" cy="1800000"/>
          </a:xfrm>
          <a:solidFill>
            <a:schemeClr val="accent2">
              <a:alpha val="80000"/>
            </a:schemeClr>
          </a:solidFill>
        </p:spPr>
        <p:txBody>
          <a:bodyPr lIns="540000" tIns="180000" rIns="360000" bIns="18000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24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Tx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E9DB43-59AA-4878-807D-A32AD654CB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686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PICTURE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1">
            <a:extLst>
              <a:ext uri="{FF2B5EF4-FFF2-40B4-BE49-F238E27FC236}">
                <a16:creationId xmlns:a16="http://schemas.microsoft.com/office/drawing/2014/main" id="{6FB6BE09-71BC-4DC4-A1A9-5CCB23013F89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 bwMode="gray">
          <a:xfrm>
            <a:off x="0" y="3818113"/>
            <a:ext cx="12192000" cy="2365200"/>
          </a:xfrm>
          <a:solidFill>
            <a:schemeClr val="bg1">
              <a:lumMod val="85000"/>
            </a:schemeClr>
          </a:solidFill>
        </p:spPr>
        <p:txBody>
          <a:bodyPr lIns="144000" tIns="144000" rIns="144000" bIns="144000"/>
          <a:lstStyle>
            <a:lvl1pPr marL="0" indent="0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Text">
            <a:extLst>
              <a:ext uri="{FF2B5EF4-FFF2-40B4-BE49-F238E27FC236}">
                <a16:creationId xmlns:a16="http://schemas.microsoft.com/office/drawing/2014/main" id="{73ED9FEC-FAF2-43A5-A899-71E0ED8E7D8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234270" y="3818113"/>
            <a:ext cx="3957730" cy="2365200"/>
          </a:xfrm>
          <a:solidFill>
            <a:schemeClr val="accent2">
              <a:alpha val="80000"/>
            </a:schemeClr>
          </a:solidFill>
        </p:spPr>
        <p:txBody>
          <a:bodyPr lIns="180000" tIns="180000" rIns="540000" bIns="180000"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4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E9A34F8-737D-4A7B-8ED9-FFBC2473A49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56D190F5-378E-493C-BFAA-5D745F5CBE85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0902E4E-8BF1-493A-83C9-5B3F46639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53086FE-1505-4462-9C92-CBE4688A4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BCA1BF1-C48D-4798-80FC-6FB421C94EB6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95A9B48A-3EC5-47D8-9664-E41DFA4F4D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8" name="Content">
            <a:extLst>
              <a:ext uri="{FF2B5EF4-FFF2-40B4-BE49-F238E27FC236}">
                <a16:creationId xmlns:a16="http://schemas.microsoft.com/office/drawing/2014/main" id="{604CC8BD-E071-4DB5-A6E2-0B10DF445F91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>
          <a:xfrm>
            <a:off x="540070" y="2190751"/>
            <a:ext cx="11111046" cy="123479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1ADF66-816F-4AEE-9279-F7CF5E448F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6155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PICTURE OVER THE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"/>
          <p:cNvSpPr>
            <a:spLocks noGrp="1" noChangeAspect="1"/>
          </p:cNvSpPr>
          <p:nvPr>
            <p:ph type="pic" sz="quarter" idx="14" hasCustomPrompt="1"/>
          </p:nvPr>
        </p:nvSpPr>
        <p:spPr bwMode="gray">
          <a:xfrm>
            <a:off x="1" y="2190750"/>
            <a:ext cx="12191996" cy="3992564"/>
          </a:xfrm>
          <a:solidFill>
            <a:schemeClr val="bg1">
              <a:lumMod val="85000"/>
            </a:schemeClr>
          </a:solidFill>
        </p:spPr>
        <p:txBody>
          <a:bodyPr lIns="144000" tIns="144000" rIns="144000" bIns="144000" anchor="ctr" anchorCtr="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fld id="{0B0B4845-A0D4-40C7-B80B-6CA4CDBB2A2D}" type="datetime1">
              <a:rPr lang="en-US" smtClean="0"/>
              <a:t>5/11/2025</a:t>
            </a:fld>
            <a:endParaRPr lang="en-US"/>
          </a:p>
        </p:txBody>
      </p:sp>
      <p:sp>
        <p:nvSpPr>
          <p:cNvPr id="6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fld id="{02CEFE82-39F2-4F47-8A0C-D5AB3496FA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53A204D0-8ABB-4331-8F1A-CC7196D09C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1327085" y="6322097"/>
            <a:ext cx="0" cy="288000"/>
          </a:xfrm>
          <a:ln w="63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>
            <a:lvl1pPr marL="0" indent="0">
              <a:buNone/>
              <a:defRPr lang="de-DE" dirty="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 </a:t>
            </a:r>
          </a:p>
        </p:txBody>
      </p:sp>
      <p:sp>
        <p:nvSpPr>
          <p:cNvPr id="14" name="Subtitle">
            <a:extLst>
              <a:ext uri="{FF2B5EF4-FFF2-40B4-BE49-F238E27FC236}">
                <a16:creationId xmlns:a16="http://schemas.microsoft.com/office/drawing/2014/main" id="{E12C8555-6471-4923-A5A5-AC85535FD94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18" name="Content 1">
            <a:extLst>
              <a:ext uri="{FF2B5EF4-FFF2-40B4-BE49-F238E27FC236}">
                <a16:creationId xmlns:a16="http://schemas.microsoft.com/office/drawing/2014/main" id="{6C212416-B03B-41D3-8F71-1AC024205AAD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 bwMode="gray">
          <a:xfrm>
            <a:off x="2" y="2190750"/>
            <a:ext cx="3957319" cy="3992564"/>
          </a:xfrm>
          <a:solidFill>
            <a:schemeClr val="accent2">
              <a:alpha val="80000"/>
            </a:schemeClr>
          </a:solidFill>
        </p:spPr>
        <p:txBody>
          <a:bodyPr lIns="540000" tIns="180000" rIns="360000" bIns="180000" anchor="ctr" anchorCtr="0">
            <a:normAutofit/>
          </a:bodyPr>
          <a:lstStyle>
            <a:lvl1pPr>
              <a:buClr>
                <a:schemeClr val="bg1"/>
              </a:buClr>
              <a:defRPr sz="16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2BF34A3-1BA8-4592-A170-D919003E73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188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MOCKUP 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B0095FC-DC00-40F0-B924-314BF211AE4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C9650B6B-3478-43FA-9156-8DA834F1A94C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AF63A57-E97B-457B-ADF7-55B3DA237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119FF3-CF01-4E3F-8571-BCAD10F9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BCA1BF1-C48D-4798-80FC-6FB421C94EB6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E64E2752-D457-4AC2-97AB-3E9BAC80C5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11" name="Freeform">
            <a:extLst>
              <a:ext uri="{FF2B5EF4-FFF2-40B4-BE49-F238E27FC236}">
                <a16:creationId xmlns:a16="http://schemas.microsoft.com/office/drawing/2014/main" id="{06ED7A94-ECF8-472C-9A03-96189C9616F9}"/>
              </a:ext>
            </a:extLst>
          </p:cNvPr>
          <p:cNvSpPr>
            <a:spLocks/>
          </p:cNvSpPr>
          <p:nvPr/>
        </p:nvSpPr>
        <p:spPr bwMode="gray">
          <a:xfrm>
            <a:off x="3972827" y="2993118"/>
            <a:ext cx="3814426" cy="2484518"/>
          </a:xfrm>
          <a:custGeom>
            <a:avLst/>
            <a:gdLst>
              <a:gd name="T0" fmla="*/ 424 w 424"/>
              <a:gd name="T1" fmla="*/ 270 h 276"/>
              <a:gd name="T2" fmla="*/ 418 w 424"/>
              <a:gd name="T3" fmla="*/ 276 h 276"/>
              <a:gd name="T4" fmla="*/ 5 w 424"/>
              <a:gd name="T5" fmla="*/ 276 h 276"/>
              <a:gd name="T6" fmla="*/ 0 w 424"/>
              <a:gd name="T7" fmla="*/ 270 h 276"/>
              <a:gd name="T8" fmla="*/ 0 w 424"/>
              <a:gd name="T9" fmla="*/ 6 h 276"/>
              <a:gd name="T10" fmla="*/ 5 w 424"/>
              <a:gd name="T11" fmla="*/ 0 h 276"/>
              <a:gd name="T12" fmla="*/ 418 w 424"/>
              <a:gd name="T13" fmla="*/ 0 h 276"/>
              <a:gd name="T14" fmla="*/ 424 w 424"/>
              <a:gd name="T15" fmla="*/ 6 h 276"/>
              <a:gd name="T16" fmla="*/ 424 w 424"/>
              <a:gd name="T17" fmla="*/ 27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4" h="276">
                <a:moveTo>
                  <a:pt x="424" y="270"/>
                </a:moveTo>
                <a:cubicBezTo>
                  <a:pt x="424" y="273"/>
                  <a:pt x="421" y="276"/>
                  <a:pt x="418" y="276"/>
                </a:cubicBezTo>
                <a:cubicBezTo>
                  <a:pt x="5" y="276"/>
                  <a:pt x="5" y="276"/>
                  <a:pt x="5" y="276"/>
                </a:cubicBezTo>
                <a:cubicBezTo>
                  <a:pt x="2" y="276"/>
                  <a:pt x="0" y="273"/>
                  <a:pt x="0" y="27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418" y="0"/>
                  <a:pt x="418" y="0"/>
                  <a:pt x="418" y="0"/>
                </a:cubicBezTo>
                <a:cubicBezTo>
                  <a:pt x="421" y="0"/>
                  <a:pt x="424" y="3"/>
                  <a:pt x="424" y="6"/>
                </a:cubicBezTo>
                <a:lnTo>
                  <a:pt x="424" y="27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2400" dirty="0"/>
          </a:p>
        </p:txBody>
      </p:sp>
      <p:sp>
        <p:nvSpPr>
          <p:cNvPr id="13" name="Freeform">
            <a:extLst>
              <a:ext uri="{FF2B5EF4-FFF2-40B4-BE49-F238E27FC236}">
                <a16:creationId xmlns:a16="http://schemas.microsoft.com/office/drawing/2014/main" id="{8BB0AB07-1B4D-4B6C-9197-5B004663ABAC}"/>
              </a:ext>
            </a:extLst>
          </p:cNvPr>
          <p:cNvSpPr>
            <a:spLocks/>
          </p:cNvSpPr>
          <p:nvPr/>
        </p:nvSpPr>
        <p:spPr bwMode="gray">
          <a:xfrm>
            <a:off x="3494595" y="5431909"/>
            <a:ext cx="4770889" cy="121939"/>
          </a:xfrm>
          <a:custGeom>
            <a:avLst/>
            <a:gdLst>
              <a:gd name="T0" fmla="*/ 0 w 530"/>
              <a:gd name="T1" fmla="*/ 0 h 27"/>
              <a:gd name="T2" fmla="*/ 0 w 530"/>
              <a:gd name="T3" fmla="*/ 11 h 27"/>
              <a:gd name="T4" fmla="*/ 106 w 530"/>
              <a:gd name="T5" fmla="*/ 27 h 27"/>
              <a:gd name="T6" fmla="*/ 424 w 530"/>
              <a:gd name="T7" fmla="*/ 27 h 27"/>
              <a:gd name="T8" fmla="*/ 530 w 530"/>
              <a:gd name="T9" fmla="*/ 11 h 27"/>
              <a:gd name="T10" fmla="*/ 530 w 530"/>
              <a:gd name="T11" fmla="*/ 0 h 27"/>
              <a:gd name="T12" fmla="*/ 0 w 530"/>
              <a:gd name="T1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0" h="27">
                <a:moveTo>
                  <a:pt x="0" y="0"/>
                </a:moveTo>
                <a:cubicBezTo>
                  <a:pt x="0" y="11"/>
                  <a:pt x="0" y="11"/>
                  <a:pt x="0" y="11"/>
                </a:cubicBezTo>
                <a:cubicBezTo>
                  <a:pt x="0" y="20"/>
                  <a:pt x="47" y="27"/>
                  <a:pt x="106" y="27"/>
                </a:cubicBezTo>
                <a:cubicBezTo>
                  <a:pt x="424" y="27"/>
                  <a:pt x="424" y="27"/>
                  <a:pt x="424" y="27"/>
                </a:cubicBezTo>
                <a:cubicBezTo>
                  <a:pt x="482" y="27"/>
                  <a:pt x="530" y="20"/>
                  <a:pt x="530" y="11"/>
                </a:cubicBezTo>
                <a:cubicBezTo>
                  <a:pt x="530" y="0"/>
                  <a:pt x="530" y="0"/>
                  <a:pt x="5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2400" dirty="0"/>
          </a:p>
        </p:txBody>
      </p:sp>
      <p:sp>
        <p:nvSpPr>
          <p:cNvPr id="14" name="Freeform">
            <a:extLst>
              <a:ext uri="{FF2B5EF4-FFF2-40B4-BE49-F238E27FC236}">
                <a16:creationId xmlns:a16="http://schemas.microsoft.com/office/drawing/2014/main" id="{8FB5819A-FDCD-410B-8E6E-A8EC1094BD0F}"/>
              </a:ext>
            </a:extLst>
          </p:cNvPr>
          <p:cNvSpPr/>
          <p:nvPr/>
        </p:nvSpPr>
        <p:spPr bwMode="gray">
          <a:xfrm>
            <a:off x="3494595" y="5426470"/>
            <a:ext cx="4770889" cy="459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noFill/>
            <a:round/>
            <a:headEnd/>
            <a:tailEnd/>
          </a:ln>
        </p:spPr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US" sz="2400" dirty="0"/>
          </a:p>
        </p:txBody>
      </p:sp>
      <p:sp>
        <p:nvSpPr>
          <p:cNvPr id="18" name="Picture">
            <a:extLst>
              <a:ext uri="{FF2B5EF4-FFF2-40B4-BE49-F238E27FC236}">
                <a16:creationId xmlns:a16="http://schemas.microsoft.com/office/drawing/2014/main" id="{7173E1F5-4F87-4697-8573-1CF1C43026F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4106198" y="3125924"/>
            <a:ext cx="3547683" cy="2211620"/>
          </a:xfrm>
          <a:solidFill>
            <a:schemeClr val="bg1">
              <a:lumMod val="85000"/>
            </a:schemeClr>
          </a:solidFill>
        </p:spPr>
        <p:txBody>
          <a:bodyPr lIns="144000" tIns="144000" rIns="144000" bIns="144000" anchor="ctr" anchorCtr="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1336BD3-62F4-4CA3-BD48-2E6766EA6B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4518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Bildplatzhalter 68">
            <a:extLst>
              <a:ext uri="{FF2B5EF4-FFF2-40B4-BE49-F238E27FC236}">
                <a16:creationId xmlns:a16="http://schemas.microsoft.com/office/drawing/2014/main" id="{A3495474-9E4C-4CE8-9BF9-5AE0C2151673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 bwMode="gray">
          <a:xfrm>
            <a:off x="4336039" y="0"/>
            <a:ext cx="7855962" cy="6301616"/>
          </a:xfrm>
          <a:custGeom>
            <a:avLst/>
            <a:gdLst>
              <a:gd name="connsiteX0" fmla="*/ 0 w 7854939"/>
              <a:gd name="connsiteY0" fmla="*/ 0 h 6301616"/>
              <a:gd name="connsiteX1" fmla="*/ 3451066 w 7854939"/>
              <a:gd name="connsiteY1" fmla="*/ 0 h 6301616"/>
              <a:gd name="connsiteX2" fmla="*/ 6908985 w 7854939"/>
              <a:gd name="connsiteY2" fmla="*/ 0 h 6301616"/>
              <a:gd name="connsiteX3" fmla="*/ 7854939 w 7854939"/>
              <a:gd name="connsiteY3" fmla="*/ 0 h 6301616"/>
              <a:gd name="connsiteX4" fmla="*/ 7854939 w 7854939"/>
              <a:gd name="connsiteY4" fmla="*/ 520820 h 6301616"/>
              <a:gd name="connsiteX5" fmla="*/ 4095746 w 7854939"/>
              <a:gd name="connsiteY5" fmla="*/ 6301616 h 6301616"/>
              <a:gd name="connsiteX6" fmla="*/ 3448401 w 7854939"/>
              <a:gd name="connsiteY6" fmla="*/ 5306170 h 6301616"/>
              <a:gd name="connsiteX7" fmla="*/ 0 w 7854939"/>
              <a:gd name="connsiteY7" fmla="*/ 3300 h 630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54939" h="6301616">
                <a:moveTo>
                  <a:pt x="0" y="0"/>
                </a:moveTo>
                <a:lnTo>
                  <a:pt x="3451066" y="0"/>
                </a:lnTo>
                <a:lnTo>
                  <a:pt x="6908985" y="0"/>
                </a:lnTo>
                <a:lnTo>
                  <a:pt x="7854939" y="0"/>
                </a:lnTo>
                <a:lnTo>
                  <a:pt x="7854939" y="520820"/>
                </a:lnTo>
                <a:lnTo>
                  <a:pt x="4095746" y="6301616"/>
                </a:lnTo>
                <a:lnTo>
                  <a:pt x="3448401" y="5306170"/>
                </a:lnTo>
                <a:lnTo>
                  <a:pt x="0" y="33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D791919E-785E-4FEC-AD1D-8D57681CF1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379260" y="687790"/>
            <a:ext cx="1800234" cy="644400"/>
          </a:xfrm>
          <a:prstGeom prst="rect">
            <a:avLst/>
          </a:prstGeom>
        </p:spPr>
      </p:pic>
      <p:sp>
        <p:nvSpPr>
          <p:cNvPr id="13" name="Subtitle">
            <a:extLst>
              <a:ext uri="{FF2B5EF4-FFF2-40B4-BE49-F238E27FC236}">
                <a16:creationId xmlns:a16="http://schemas.microsoft.com/office/drawing/2014/main" id="{942771FB-F881-4D1D-8E15-2B1D658902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1" y="5267335"/>
            <a:ext cx="5555136" cy="396000"/>
          </a:xfrm>
        </p:spPr>
        <p:txBody>
          <a:bodyPr>
            <a:noAutofit/>
          </a:bodyPr>
          <a:lstStyle>
            <a:lvl1pPr marL="0" indent="0">
              <a:buNone/>
              <a:defRPr sz="3000" cap="all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id="{958533D4-0818-4C0E-9638-2C7796D4C0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70" y="2400441"/>
            <a:ext cx="4860633" cy="241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sz="6000"/>
            </a:lvl1pPr>
          </a:lstStyle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3" name="Textplatzhalter 72">
            <a:extLst>
              <a:ext uri="{FF2B5EF4-FFF2-40B4-BE49-F238E27FC236}">
                <a16:creationId xmlns:a16="http://schemas.microsoft.com/office/drawing/2014/main" id="{EF471267-CA8F-4C6A-A9DE-0BD8CBB49C8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7781288" y="0"/>
            <a:ext cx="4410712" cy="6305412"/>
          </a:xfrm>
          <a:custGeom>
            <a:avLst/>
            <a:gdLst>
              <a:gd name="connsiteX0" fmla="*/ 3463480 w 4410138"/>
              <a:gd name="connsiteY0" fmla="*/ 0 h 6305412"/>
              <a:gd name="connsiteX1" fmla="*/ 4410138 w 4410138"/>
              <a:gd name="connsiteY1" fmla="*/ 0 h 6305412"/>
              <a:gd name="connsiteX2" fmla="*/ 4410138 w 4410138"/>
              <a:gd name="connsiteY2" fmla="*/ 521087 h 6305412"/>
              <a:gd name="connsiteX3" fmla="*/ 647878 w 4410138"/>
              <a:gd name="connsiteY3" fmla="*/ 6305412 h 6305412"/>
              <a:gd name="connsiteX4" fmla="*/ 0 w 4410138"/>
              <a:gd name="connsiteY4" fmla="*/ 5309324 h 630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0138" h="6305412">
                <a:moveTo>
                  <a:pt x="3463480" y="0"/>
                </a:moveTo>
                <a:lnTo>
                  <a:pt x="4410138" y="0"/>
                </a:lnTo>
                <a:lnTo>
                  <a:pt x="4410138" y="521087"/>
                </a:lnTo>
                <a:lnTo>
                  <a:pt x="647878" y="6305412"/>
                </a:lnTo>
                <a:lnTo>
                  <a:pt x="0" y="5309324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77" name="Textplatzhalter 76">
            <a:extLst>
              <a:ext uri="{FF2B5EF4-FFF2-40B4-BE49-F238E27FC236}">
                <a16:creationId xmlns:a16="http://schemas.microsoft.com/office/drawing/2014/main" id="{0450077C-56C6-42D9-9C9B-0003020F6FD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7620992" y="0"/>
            <a:ext cx="1620211" cy="1152000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A2E5134C-83DB-44B3-82A1-D052CBA4AB55}"/>
              </a:ext>
            </a:extLst>
          </p:cNvPr>
          <p:cNvGrpSpPr/>
          <p:nvPr userDrawn="1"/>
        </p:nvGrpSpPr>
        <p:grpSpPr bwMode="gray">
          <a:xfrm>
            <a:off x="-739146" y="-737252"/>
            <a:ext cx="12390264" cy="7642152"/>
            <a:chOff x="-739050" y="-737252"/>
            <a:chExt cx="12388651" cy="7642152"/>
          </a:xfrm>
        </p:grpSpPr>
        <p:grpSp>
          <p:nvGrpSpPr>
            <p:cNvPr id="82" name="Helpline">
              <a:extLst>
                <a:ext uri="{FF2B5EF4-FFF2-40B4-BE49-F238E27FC236}">
                  <a16:creationId xmlns:a16="http://schemas.microsoft.com/office/drawing/2014/main" id="{55EA0D82-91B1-46BC-8E16-A6CD9686A79C}"/>
                </a:ext>
              </a:extLst>
            </p:cNvPr>
            <p:cNvGrpSpPr/>
            <p:nvPr userDrawn="1"/>
          </p:nvGrpSpPr>
          <p:grpSpPr bwMode="gray">
            <a:xfrm>
              <a:off x="540001" y="-737252"/>
              <a:ext cx="900000" cy="720000"/>
              <a:chOff x="540001" y="-737252"/>
              <a:chExt cx="900000" cy="720000"/>
            </a:xfrm>
          </p:grpSpPr>
          <p:cxnSp>
            <p:nvCxnSpPr>
              <p:cNvPr id="95" name="Line">
                <a:extLst>
                  <a:ext uri="{FF2B5EF4-FFF2-40B4-BE49-F238E27FC236}">
                    <a16:creationId xmlns:a16="http://schemas.microsoft.com/office/drawing/2014/main" id="{51131EAC-4679-4DD3-B7B0-4D8D26887CF9}"/>
                  </a:ext>
                </a:extLst>
              </p:cNvPr>
              <p:cNvCxnSpPr/>
              <p:nvPr userDrawn="1"/>
            </p:nvCxnSpPr>
            <p:spPr bwMode="gray">
              <a:xfrm flipV="1">
                <a:off x="540002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">
                <a:extLst>
                  <a:ext uri="{FF2B5EF4-FFF2-40B4-BE49-F238E27FC236}">
                    <a16:creationId xmlns:a16="http://schemas.microsoft.com/office/drawing/2014/main" id="{9AE3696E-4C53-4CA4-9713-F1AB1D13B4BF}"/>
                  </a:ext>
                </a:extLst>
              </p:cNvPr>
              <p:cNvSpPr txBox="1"/>
              <p:nvPr userDrawn="1"/>
            </p:nvSpPr>
            <p:spPr bwMode="gray">
              <a:xfrm>
                <a:off x="5400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72000" tIns="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83" name="Helpline">
              <a:extLst>
                <a:ext uri="{FF2B5EF4-FFF2-40B4-BE49-F238E27FC236}">
                  <a16:creationId xmlns:a16="http://schemas.microsoft.com/office/drawing/2014/main" id="{D07576D4-2603-42AA-B659-F2C34B6C7B83}"/>
                </a:ext>
              </a:extLst>
            </p:cNvPr>
            <p:cNvGrpSpPr/>
            <p:nvPr userDrawn="1"/>
          </p:nvGrpSpPr>
          <p:grpSpPr bwMode="gray">
            <a:xfrm>
              <a:off x="10749601" y="-737252"/>
              <a:ext cx="900000" cy="720000"/>
              <a:chOff x="10749601" y="-737252"/>
              <a:chExt cx="900000" cy="720000"/>
            </a:xfrm>
          </p:grpSpPr>
          <p:cxnSp>
            <p:nvCxnSpPr>
              <p:cNvPr id="93" name="Line">
                <a:extLst>
                  <a:ext uri="{FF2B5EF4-FFF2-40B4-BE49-F238E27FC236}">
                    <a16:creationId xmlns:a16="http://schemas.microsoft.com/office/drawing/2014/main" id="{D31B6556-5F82-4C52-9754-EE9DCF6567F4}"/>
                  </a:ext>
                </a:extLst>
              </p:cNvPr>
              <p:cNvCxnSpPr/>
              <p:nvPr userDrawn="1"/>
            </p:nvCxnSpPr>
            <p:spPr bwMode="gray">
              <a:xfrm flipV="1">
                <a:off x="11649601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">
                <a:extLst>
                  <a:ext uri="{FF2B5EF4-FFF2-40B4-BE49-F238E27FC236}">
                    <a16:creationId xmlns:a16="http://schemas.microsoft.com/office/drawing/2014/main" id="{CCBF7242-F50A-42A1-A62A-4D80949DEF30}"/>
                  </a:ext>
                </a:extLst>
              </p:cNvPr>
              <p:cNvSpPr txBox="1"/>
              <p:nvPr userDrawn="1"/>
            </p:nvSpPr>
            <p:spPr bwMode="gray">
              <a:xfrm>
                <a:off x="107496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0" tIns="0" rIns="72000" bIns="0" rtlCol="0">
                <a:noAutofit/>
              </a:bodyPr>
              <a:lstStyle/>
              <a:p>
                <a:pPr algn="r"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84" name="Helpline">
              <a:extLst>
                <a:ext uri="{FF2B5EF4-FFF2-40B4-BE49-F238E27FC236}">
                  <a16:creationId xmlns:a16="http://schemas.microsoft.com/office/drawing/2014/main" id="{A08F0B95-4EF9-4B74-8421-B6F6E578E050}"/>
                </a:ext>
              </a:extLst>
            </p:cNvPr>
            <p:cNvGrpSpPr/>
            <p:nvPr userDrawn="1"/>
          </p:nvGrpSpPr>
          <p:grpSpPr bwMode="gray">
            <a:xfrm>
              <a:off x="-739050" y="432000"/>
              <a:ext cx="739050" cy="720000"/>
              <a:chOff x="-739050" y="432000"/>
              <a:chExt cx="739050" cy="720000"/>
            </a:xfrm>
          </p:grpSpPr>
          <p:cxnSp>
            <p:nvCxnSpPr>
              <p:cNvPr id="91" name="Line">
                <a:extLst>
                  <a:ext uri="{FF2B5EF4-FFF2-40B4-BE49-F238E27FC236}">
                    <a16:creationId xmlns:a16="http://schemas.microsoft.com/office/drawing/2014/main" id="{178E6E5C-81AC-46DF-BF46-453701438D3D}"/>
                  </a:ext>
                </a:extLst>
              </p:cNvPr>
              <p:cNvCxnSpPr/>
              <p:nvPr/>
            </p:nvCxnSpPr>
            <p:spPr bwMode="gray">
              <a:xfrm>
                <a:off x="-739050" y="43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Text">
                <a:extLst>
                  <a:ext uri="{FF2B5EF4-FFF2-40B4-BE49-F238E27FC236}">
                    <a16:creationId xmlns:a16="http://schemas.microsoft.com/office/drawing/2014/main" id="{13317542-7DC7-4C58-B2B0-8C5F425A4DEF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4320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8,32</a:t>
                </a:r>
              </a:p>
            </p:txBody>
          </p:sp>
        </p:grpSp>
        <p:grpSp>
          <p:nvGrpSpPr>
            <p:cNvPr id="85" name="Helpline">
              <a:extLst>
                <a:ext uri="{FF2B5EF4-FFF2-40B4-BE49-F238E27FC236}">
                  <a16:creationId xmlns:a16="http://schemas.microsoft.com/office/drawing/2014/main" id="{A6874056-5A41-471B-9AB5-A65670C06078}"/>
                </a:ext>
              </a:extLst>
            </p:cNvPr>
            <p:cNvGrpSpPr/>
            <p:nvPr userDrawn="1"/>
          </p:nvGrpSpPr>
          <p:grpSpPr bwMode="gray">
            <a:xfrm>
              <a:off x="-739050" y="2193400"/>
              <a:ext cx="739050" cy="694267"/>
              <a:chOff x="-739050" y="1512000"/>
              <a:chExt cx="739050" cy="694267"/>
            </a:xfrm>
          </p:grpSpPr>
          <p:cxnSp>
            <p:nvCxnSpPr>
              <p:cNvPr id="89" name="Line">
                <a:extLst>
                  <a:ext uri="{FF2B5EF4-FFF2-40B4-BE49-F238E27FC236}">
                    <a16:creationId xmlns:a16="http://schemas.microsoft.com/office/drawing/2014/main" id="{AC3BF443-DD16-4349-ACD6-0CE5761B53C5}"/>
                  </a:ext>
                </a:extLst>
              </p:cNvPr>
              <p:cNvCxnSpPr/>
              <p:nvPr userDrawn="1"/>
            </p:nvCxnSpPr>
            <p:spPr bwMode="gray">
              <a:xfrm>
                <a:off x="-739050" y="151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">
                <a:extLst>
                  <a:ext uri="{FF2B5EF4-FFF2-40B4-BE49-F238E27FC236}">
                    <a16:creationId xmlns:a16="http://schemas.microsoft.com/office/drawing/2014/main" id="{E4A65D82-BFD3-4E06-A6D6-A013315D8531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1512000"/>
                <a:ext cx="720000" cy="694267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3,44</a:t>
                </a:r>
              </a:p>
            </p:txBody>
          </p:sp>
        </p:grpSp>
        <p:grpSp>
          <p:nvGrpSpPr>
            <p:cNvPr id="86" name="Helpline">
              <a:extLst>
                <a:ext uri="{FF2B5EF4-FFF2-40B4-BE49-F238E27FC236}">
                  <a16:creationId xmlns:a16="http://schemas.microsoft.com/office/drawing/2014/main" id="{9B60A713-E06F-45EA-B933-2A8DC4F9BAC8}"/>
                </a:ext>
              </a:extLst>
            </p:cNvPr>
            <p:cNvGrpSpPr/>
            <p:nvPr userDrawn="1"/>
          </p:nvGrpSpPr>
          <p:grpSpPr bwMode="gray">
            <a:xfrm>
              <a:off x="-739050" y="6184900"/>
              <a:ext cx="739050" cy="720000"/>
              <a:chOff x="-739050" y="5810400"/>
              <a:chExt cx="739050" cy="720000"/>
            </a:xfrm>
          </p:grpSpPr>
          <p:cxnSp>
            <p:nvCxnSpPr>
              <p:cNvPr id="87" name="Line">
                <a:extLst>
                  <a:ext uri="{FF2B5EF4-FFF2-40B4-BE49-F238E27FC236}">
                    <a16:creationId xmlns:a16="http://schemas.microsoft.com/office/drawing/2014/main" id="{43663164-F538-4375-A826-9107AD92E2C9}"/>
                  </a:ext>
                </a:extLst>
              </p:cNvPr>
              <p:cNvCxnSpPr/>
              <p:nvPr userDrawn="1"/>
            </p:nvCxnSpPr>
            <p:spPr bwMode="gray">
              <a:xfrm>
                <a:off x="-739050" y="58104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Text">
                <a:extLst>
                  <a:ext uri="{FF2B5EF4-FFF2-40B4-BE49-F238E27FC236}">
                    <a16:creationId xmlns:a16="http://schemas.microsoft.com/office/drawing/2014/main" id="{FA6FC76A-18ED-4B8B-9A3E-D248F3ABE1EC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58104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7,65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9320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MOCKUP SMART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B0095FC-DC00-40F0-B924-314BF211AE4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5B0D789F-04A2-46D3-8CAF-620C4A0F21E9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AF63A57-E97B-457B-ADF7-55B3DA237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119FF3-CF01-4E3F-8571-BCAD10F9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BCA1BF1-C48D-4798-80FC-6FB421C94EB6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E64E2752-D457-4AC2-97AB-3E9BAC80C5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1336BD3-62F4-4CA3-BD48-2E6766EA6B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177E8C1-BF33-4E66-86E5-D0355EEC6F79}"/>
              </a:ext>
            </a:extLst>
          </p:cNvPr>
          <p:cNvGrpSpPr/>
          <p:nvPr userDrawn="1"/>
        </p:nvGrpSpPr>
        <p:grpSpPr>
          <a:xfrm>
            <a:off x="8016876" y="2190751"/>
            <a:ext cx="1928984" cy="3994149"/>
            <a:chOff x="8022024" y="2212068"/>
            <a:chExt cx="1918689" cy="3972832"/>
          </a:xfrm>
        </p:grpSpPr>
        <p:sp>
          <p:nvSpPr>
            <p:cNvPr id="17" name="Freeform">
              <a:extLst>
                <a:ext uri="{FF2B5EF4-FFF2-40B4-BE49-F238E27FC236}">
                  <a16:creationId xmlns:a16="http://schemas.microsoft.com/office/drawing/2014/main" id="{A4BFDF14-36F7-4845-B68F-77C572C568E4}"/>
                </a:ext>
              </a:extLst>
            </p:cNvPr>
            <p:cNvSpPr>
              <a:spLocks/>
            </p:cNvSpPr>
            <p:nvPr/>
          </p:nvSpPr>
          <p:spPr bwMode="gray">
            <a:xfrm>
              <a:off x="8022024" y="2212068"/>
              <a:ext cx="1918689" cy="3972832"/>
            </a:xfrm>
            <a:custGeom>
              <a:avLst/>
              <a:gdLst>
                <a:gd name="T0" fmla="*/ 546 w 546"/>
                <a:gd name="T1" fmla="*/ 1062 h 1130"/>
                <a:gd name="T2" fmla="*/ 478 w 546"/>
                <a:gd name="T3" fmla="*/ 1130 h 1130"/>
                <a:gd name="T4" fmla="*/ 68 w 546"/>
                <a:gd name="T5" fmla="*/ 1130 h 1130"/>
                <a:gd name="T6" fmla="*/ 0 w 546"/>
                <a:gd name="T7" fmla="*/ 1062 h 1130"/>
                <a:gd name="T8" fmla="*/ 0 w 546"/>
                <a:gd name="T9" fmla="*/ 68 h 1130"/>
                <a:gd name="T10" fmla="*/ 68 w 546"/>
                <a:gd name="T11" fmla="*/ 0 h 1130"/>
                <a:gd name="T12" fmla="*/ 478 w 546"/>
                <a:gd name="T13" fmla="*/ 0 h 1130"/>
                <a:gd name="T14" fmla="*/ 546 w 546"/>
                <a:gd name="T15" fmla="*/ 68 h 1130"/>
                <a:gd name="T16" fmla="*/ 546 w 546"/>
                <a:gd name="T17" fmla="*/ 1062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6" h="1130">
                  <a:moveTo>
                    <a:pt x="546" y="1062"/>
                  </a:moveTo>
                  <a:cubicBezTo>
                    <a:pt x="546" y="1099"/>
                    <a:pt x="516" y="1130"/>
                    <a:pt x="478" y="1130"/>
                  </a:cubicBezTo>
                  <a:cubicBezTo>
                    <a:pt x="68" y="1130"/>
                    <a:pt x="68" y="1130"/>
                    <a:pt x="68" y="1130"/>
                  </a:cubicBezTo>
                  <a:cubicBezTo>
                    <a:pt x="31" y="1130"/>
                    <a:pt x="0" y="1099"/>
                    <a:pt x="0" y="106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478" y="0"/>
                    <a:pt x="478" y="0"/>
                    <a:pt x="478" y="0"/>
                  </a:cubicBezTo>
                  <a:cubicBezTo>
                    <a:pt x="516" y="0"/>
                    <a:pt x="546" y="30"/>
                    <a:pt x="546" y="68"/>
                  </a:cubicBezTo>
                  <a:lnTo>
                    <a:pt x="546" y="1062"/>
                  </a:lnTo>
                  <a:close/>
                </a:path>
              </a:pathLst>
            </a:custGeom>
            <a:solidFill>
              <a:srgbClr val="3E45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Aft>
                  <a:spcPts val="1000"/>
                </a:spcAft>
              </a:pPr>
              <a:endParaRPr lang="en-US" dirty="0"/>
            </a:p>
          </p:txBody>
        </p:sp>
        <p:sp>
          <p:nvSpPr>
            <p:cNvPr id="19" name="Freeform">
              <a:extLst>
                <a:ext uri="{FF2B5EF4-FFF2-40B4-BE49-F238E27FC236}">
                  <a16:creationId xmlns:a16="http://schemas.microsoft.com/office/drawing/2014/main" id="{BE0E95A0-2676-4529-B994-0EC6CE74D5C5}"/>
                </a:ext>
              </a:extLst>
            </p:cNvPr>
            <p:cNvSpPr>
              <a:spLocks/>
            </p:cNvSpPr>
            <p:nvPr/>
          </p:nvSpPr>
          <p:spPr bwMode="gray">
            <a:xfrm>
              <a:off x="8742464" y="2454695"/>
              <a:ext cx="80378" cy="77400"/>
            </a:xfrm>
            <a:custGeom>
              <a:avLst/>
              <a:gdLst>
                <a:gd name="T0" fmla="*/ 8 w 23"/>
                <a:gd name="T1" fmla="*/ 0 h 22"/>
                <a:gd name="T2" fmla="*/ 3 w 23"/>
                <a:gd name="T3" fmla="*/ 3 h 22"/>
                <a:gd name="T4" fmla="*/ 1 w 23"/>
                <a:gd name="T5" fmla="*/ 5 h 22"/>
                <a:gd name="T6" fmla="*/ 0 w 23"/>
                <a:gd name="T7" fmla="*/ 14 h 22"/>
                <a:gd name="T8" fmla="*/ 3 w 23"/>
                <a:gd name="T9" fmla="*/ 19 h 22"/>
                <a:gd name="T10" fmla="*/ 8 w 23"/>
                <a:gd name="T11" fmla="*/ 21 h 22"/>
                <a:gd name="T12" fmla="*/ 15 w 23"/>
                <a:gd name="T13" fmla="*/ 21 h 22"/>
                <a:gd name="T14" fmla="*/ 19 w 23"/>
                <a:gd name="T15" fmla="*/ 19 h 22"/>
                <a:gd name="T16" fmla="*/ 22 w 23"/>
                <a:gd name="T17" fmla="*/ 14 h 22"/>
                <a:gd name="T18" fmla="*/ 21 w 23"/>
                <a:gd name="T19" fmla="*/ 5 h 22"/>
                <a:gd name="T20" fmla="*/ 19 w 23"/>
                <a:gd name="T21" fmla="*/ 3 h 22"/>
                <a:gd name="T22" fmla="*/ 15 w 23"/>
                <a:gd name="T23" fmla="*/ 0 h 22"/>
                <a:gd name="T24" fmla="*/ 11 w 23"/>
                <a:gd name="T25" fmla="*/ 0 h 22"/>
                <a:gd name="T26" fmla="*/ 8 w 23"/>
                <a:gd name="T2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6" y="1"/>
                    <a:pt x="4" y="2"/>
                    <a:pt x="3" y="3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0" y="8"/>
                    <a:pt x="0" y="11"/>
                    <a:pt x="0" y="14"/>
                  </a:cubicBezTo>
                  <a:cubicBezTo>
                    <a:pt x="1" y="16"/>
                    <a:pt x="2" y="17"/>
                    <a:pt x="3" y="19"/>
                  </a:cubicBezTo>
                  <a:cubicBezTo>
                    <a:pt x="4" y="20"/>
                    <a:pt x="6" y="21"/>
                    <a:pt x="8" y="21"/>
                  </a:cubicBezTo>
                  <a:cubicBezTo>
                    <a:pt x="10" y="22"/>
                    <a:pt x="13" y="22"/>
                    <a:pt x="15" y="21"/>
                  </a:cubicBezTo>
                  <a:cubicBezTo>
                    <a:pt x="16" y="21"/>
                    <a:pt x="18" y="20"/>
                    <a:pt x="19" y="19"/>
                  </a:cubicBezTo>
                  <a:cubicBezTo>
                    <a:pt x="20" y="17"/>
                    <a:pt x="21" y="16"/>
                    <a:pt x="22" y="14"/>
                  </a:cubicBezTo>
                  <a:cubicBezTo>
                    <a:pt x="23" y="11"/>
                    <a:pt x="22" y="8"/>
                    <a:pt x="21" y="5"/>
                  </a:cubicBezTo>
                  <a:cubicBezTo>
                    <a:pt x="20" y="5"/>
                    <a:pt x="20" y="4"/>
                    <a:pt x="19" y="3"/>
                  </a:cubicBezTo>
                  <a:cubicBezTo>
                    <a:pt x="18" y="2"/>
                    <a:pt x="16" y="1"/>
                    <a:pt x="15" y="0"/>
                  </a:cubicBezTo>
                  <a:cubicBezTo>
                    <a:pt x="14" y="0"/>
                    <a:pt x="12" y="0"/>
                    <a:pt x="11" y="0"/>
                  </a:cubicBezTo>
                  <a:cubicBezTo>
                    <a:pt x="10" y="0"/>
                    <a:pt x="9" y="0"/>
                    <a:pt x="8" y="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Aft>
                  <a:spcPts val="1000"/>
                </a:spcAft>
              </a:pPr>
              <a:endParaRPr lang="en-US" dirty="0"/>
            </a:p>
          </p:txBody>
        </p:sp>
        <p:sp>
          <p:nvSpPr>
            <p:cNvPr id="20" name="Freeform">
              <a:extLst>
                <a:ext uri="{FF2B5EF4-FFF2-40B4-BE49-F238E27FC236}">
                  <a16:creationId xmlns:a16="http://schemas.microsoft.com/office/drawing/2014/main" id="{CE35C93B-F16A-4ADD-AC52-476EC3E8FBED}"/>
                </a:ext>
              </a:extLst>
            </p:cNvPr>
            <p:cNvSpPr>
              <a:spLocks/>
            </p:cNvSpPr>
            <p:nvPr/>
          </p:nvSpPr>
          <p:spPr bwMode="gray">
            <a:xfrm>
              <a:off x="8897269" y="2475533"/>
              <a:ext cx="323009" cy="35723"/>
            </a:xfrm>
            <a:custGeom>
              <a:avLst/>
              <a:gdLst>
                <a:gd name="T0" fmla="*/ 92 w 92"/>
                <a:gd name="T1" fmla="*/ 5 h 10"/>
                <a:gd name="T2" fmla="*/ 87 w 92"/>
                <a:gd name="T3" fmla="*/ 10 h 10"/>
                <a:gd name="T4" fmla="*/ 5 w 92"/>
                <a:gd name="T5" fmla="*/ 10 h 10"/>
                <a:gd name="T6" fmla="*/ 0 w 92"/>
                <a:gd name="T7" fmla="*/ 5 h 10"/>
                <a:gd name="T8" fmla="*/ 0 w 92"/>
                <a:gd name="T9" fmla="*/ 5 h 10"/>
                <a:gd name="T10" fmla="*/ 5 w 92"/>
                <a:gd name="T11" fmla="*/ 0 h 10"/>
                <a:gd name="T12" fmla="*/ 87 w 92"/>
                <a:gd name="T13" fmla="*/ 0 h 10"/>
                <a:gd name="T14" fmla="*/ 92 w 92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10">
                  <a:moveTo>
                    <a:pt x="92" y="5"/>
                  </a:moveTo>
                  <a:cubicBezTo>
                    <a:pt x="92" y="8"/>
                    <a:pt x="90" y="10"/>
                    <a:pt x="87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0" y="0"/>
                    <a:pt x="92" y="2"/>
                    <a:pt x="92" y="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Aft>
                  <a:spcPts val="1000"/>
                </a:spcAft>
              </a:pPr>
              <a:endParaRPr lang="en-US" dirty="0"/>
            </a:p>
          </p:txBody>
        </p:sp>
        <p:sp>
          <p:nvSpPr>
            <p:cNvPr id="21" name="Freeform">
              <a:extLst>
                <a:ext uri="{FF2B5EF4-FFF2-40B4-BE49-F238E27FC236}">
                  <a16:creationId xmlns:a16="http://schemas.microsoft.com/office/drawing/2014/main" id="{E35F42FE-0101-49E6-A322-91FB00D3601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129819" y="2683926"/>
              <a:ext cx="1703099" cy="299488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Aft>
                  <a:spcPts val="1000"/>
                </a:spcAft>
              </a:pPr>
              <a:endParaRPr lang="en-US" dirty="0"/>
            </a:p>
          </p:txBody>
        </p:sp>
        <p:sp>
          <p:nvSpPr>
            <p:cNvPr id="22" name="Freeform">
              <a:extLst>
                <a:ext uri="{FF2B5EF4-FFF2-40B4-BE49-F238E27FC236}">
                  <a16:creationId xmlns:a16="http://schemas.microsoft.com/office/drawing/2014/main" id="{73E486B4-8F4C-41E8-A83E-8020108E68F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830286" y="5781514"/>
              <a:ext cx="302166" cy="30216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Aft>
                  <a:spcPts val="1000"/>
                </a:spcAft>
              </a:pPr>
              <a:endParaRPr lang="en-US" dirty="0"/>
            </a:p>
          </p:txBody>
        </p:sp>
      </p:grpSp>
      <p:sp>
        <p:nvSpPr>
          <p:cNvPr id="23" name="Content 1">
            <a:extLst>
              <a:ext uri="{FF2B5EF4-FFF2-40B4-BE49-F238E27FC236}">
                <a16:creationId xmlns:a16="http://schemas.microsoft.com/office/drawing/2014/main" id="{50C3522B-28F0-4AB3-A10D-C241DE9A39A6}"/>
              </a:ext>
            </a:extLst>
          </p:cNvPr>
          <p:cNvSpPr>
            <a:spLocks noGrp="1"/>
          </p:cNvSpPr>
          <p:nvPr userDrawn="1">
            <p:ph sz="half" idx="1" hasCustomPrompt="1"/>
          </p:nvPr>
        </p:nvSpPr>
        <p:spPr bwMode="gray">
          <a:xfrm>
            <a:off x="540070" y="2190751"/>
            <a:ext cx="5339495" cy="3992563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" name="Picture">
            <a:extLst>
              <a:ext uri="{FF2B5EF4-FFF2-40B4-BE49-F238E27FC236}">
                <a16:creationId xmlns:a16="http://schemas.microsoft.com/office/drawing/2014/main" id="{2F267724-4622-4D85-85AC-BE7F6DA36B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8125250" y="2665140"/>
            <a:ext cx="1712237" cy="3010951"/>
          </a:xfrm>
          <a:solidFill>
            <a:schemeClr val="bg1">
              <a:lumMod val="85000"/>
            </a:schemeClr>
          </a:solidFill>
        </p:spPr>
        <p:txBody>
          <a:bodyPr lIns="144000" tIns="144000" rIns="144000" bIns="144000" anchor="ctr" anchorCtr="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75103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1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">
            <a:extLst>
              <a:ext uri="{FF2B5EF4-FFF2-40B4-BE49-F238E27FC236}">
                <a16:creationId xmlns:a16="http://schemas.microsoft.com/office/drawing/2014/main" id="{325394CE-CB32-44B1-B1E7-AB45BE0F8215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 bwMode="gray">
          <a:xfrm>
            <a:off x="1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lIns="144000" tIns="144000" rIns="144000" bIns="144000" anchor="ctr" anchorCtr="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77344F92-3795-4C07-889C-300C92A889D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-1" y="0"/>
            <a:ext cx="12191992" cy="6858000"/>
          </a:xfrm>
          <a:solidFill>
            <a:schemeClr val="tx1">
              <a:alpha val="80000"/>
            </a:schemeClr>
          </a:solidFill>
        </p:spPr>
        <p:txBody>
          <a:bodyPr anchor="ctr" anchorCtr="0"/>
          <a:lstStyle>
            <a:lvl1pPr marL="0" indent="0" algn="ctr">
              <a:buFont typeface="Arial" panose="020B0604020202020204" pitchFamily="34" charset="0"/>
              <a:buNone/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6" name="Textplatzhalter 76">
            <a:extLst>
              <a:ext uri="{FF2B5EF4-FFF2-40B4-BE49-F238E27FC236}">
                <a16:creationId xmlns:a16="http://schemas.microsoft.com/office/drawing/2014/main" id="{22593845-47C5-4BE1-8238-14608FFBB27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5285894" y="0"/>
            <a:ext cx="1620211" cy="11520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7" name="Textplatzhalter 76">
            <a:extLst>
              <a:ext uri="{FF2B5EF4-FFF2-40B4-BE49-F238E27FC236}">
                <a16:creationId xmlns:a16="http://schemas.microsoft.com/office/drawing/2014/main" id="{676BA7CB-BB4D-4DF3-A643-948FFFD3E8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 rot="10800000">
            <a:off x="5285894" y="5705999"/>
            <a:ext cx="1620211" cy="11520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A06F3B1A-CA6F-42D7-8721-CF6BF763BB64}"/>
              </a:ext>
            </a:extLst>
          </p:cNvPr>
          <p:cNvGrpSpPr/>
          <p:nvPr userDrawn="1"/>
        </p:nvGrpSpPr>
        <p:grpSpPr bwMode="gray">
          <a:xfrm>
            <a:off x="-739146" y="-737252"/>
            <a:ext cx="12390264" cy="7642152"/>
            <a:chOff x="-739050" y="-737252"/>
            <a:chExt cx="12388651" cy="7642152"/>
          </a:xfrm>
        </p:grpSpPr>
        <p:grpSp>
          <p:nvGrpSpPr>
            <p:cNvPr id="13" name="Helpline">
              <a:extLst>
                <a:ext uri="{FF2B5EF4-FFF2-40B4-BE49-F238E27FC236}">
                  <a16:creationId xmlns:a16="http://schemas.microsoft.com/office/drawing/2014/main" id="{9B44E800-E8B7-4F1F-87E2-1959B2B83E57}"/>
                </a:ext>
              </a:extLst>
            </p:cNvPr>
            <p:cNvGrpSpPr/>
            <p:nvPr userDrawn="1"/>
          </p:nvGrpSpPr>
          <p:grpSpPr bwMode="gray">
            <a:xfrm>
              <a:off x="540001" y="-737252"/>
              <a:ext cx="900000" cy="720000"/>
              <a:chOff x="540001" y="-737252"/>
              <a:chExt cx="900000" cy="720000"/>
            </a:xfrm>
          </p:grpSpPr>
          <p:cxnSp>
            <p:nvCxnSpPr>
              <p:cNvPr id="26" name="Line">
                <a:extLst>
                  <a:ext uri="{FF2B5EF4-FFF2-40B4-BE49-F238E27FC236}">
                    <a16:creationId xmlns:a16="http://schemas.microsoft.com/office/drawing/2014/main" id="{657BFEB9-2E01-4E25-B357-1188B118BFEA}"/>
                  </a:ext>
                </a:extLst>
              </p:cNvPr>
              <p:cNvCxnSpPr/>
              <p:nvPr userDrawn="1"/>
            </p:nvCxnSpPr>
            <p:spPr bwMode="gray">
              <a:xfrm flipV="1">
                <a:off x="540002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">
                <a:extLst>
                  <a:ext uri="{FF2B5EF4-FFF2-40B4-BE49-F238E27FC236}">
                    <a16:creationId xmlns:a16="http://schemas.microsoft.com/office/drawing/2014/main" id="{274F9AB1-948C-4750-A93D-AA71267E9D7D}"/>
                  </a:ext>
                </a:extLst>
              </p:cNvPr>
              <p:cNvSpPr txBox="1"/>
              <p:nvPr userDrawn="1"/>
            </p:nvSpPr>
            <p:spPr bwMode="gray">
              <a:xfrm>
                <a:off x="5400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72000" tIns="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14" name="Helpline">
              <a:extLst>
                <a:ext uri="{FF2B5EF4-FFF2-40B4-BE49-F238E27FC236}">
                  <a16:creationId xmlns:a16="http://schemas.microsoft.com/office/drawing/2014/main" id="{4427FDDE-D17A-4464-B117-7613543563AF}"/>
                </a:ext>
              </a:extLst>
            </p:cNvPr>
            <p:cNvGrpSpPr/>
            <p:nvPr userDrawn="1"/>
          </p:nvGrpSpPr>
          <p:grpSpPr bwMode="gray">
            <a:xfrm>
              <a:off x="10749601" y="-737252"/>
              <a:ext cx="900000" cy="720000"/>
              <a:chOff x="10749601" y="-737252"/>
              <a:chExt cx="900000" cy="720000"/>
            </a:xfrm>
          </p:grpSpPr>
          <p:cxnSp>
            <p:nvCxnSpPr>
              <p:cNvPr id="24" name="Line">
                <a:extLst>
                  <a:ext uri="{FF2B5EF4-FFF2-40B4-BE49-F238E27FC236}">
                    <a16:creationId xmlns:a16="http://schemas.microsoft.com/office/drawing/2014/main" id="{8C20EF73-9219-45DA-9516-5C35FBD8679B}"/>
                  </a:ext>
                </a:extLst>
              </p:cNvPr>
              <p:cNvCxnSpPr/>
              <p:nvPr userDrawn="1"/>
            </p:nvCxnSpPr>
            <p:spPr bwMode="gray">
              <a:xfrm flipV="1">
                <a:off x="11649601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">
                <a:extLst>
                  <a:ext uri="{FF2B5EF4-FFF2-40B4-BE49-F238E27FC236}">
                    <a16:creationId xmlns:a16="http://schemas.microsoft.com/office/drawing/2014/main" id="{97ED6A45-98CF-4E2A-BCF1-0ED86E2B643E}"/>
                  </a:ext>
                </a:extLst>
              </p:cNvPr>
              <p:cNvSpPr txBox="1"/>
              <p:nvPr userDrawn="1"/>
            </p:nvSpPr>
            <p:spPr bwMode="gray">
              <a:xfrm>
                <a:off x="107496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0" tIns="0" rIns="72000" bIns="0" rtlCol="0">
                <a:noAutofit/>
              </a:bodyPr>
              <a:lstStyle/>
              <a:p>
                <a:pPr algn="r"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15" name="Helpline">
              <a:extLst>
                <a:ext uri="{FF2B5EF4-FFF2-40B4-BE49-F238E27FC236}">
                  <a16:creationId xmlns:a16="http://schemas.microsoft.com/office/drawing/2014/main" id="{ED825B14-EC4C-4E1A-8881-43C08DC448A0}"/>
                </a:ext>
              </a:extLst>
            </p:cNvPr>
            <p:cNvGrpSpPr/>
            <p:nvPr userDrawn="1"/>
          </p:nvGrpSpPr>
          <p:grpSpPr bwMode="gray">
            <a:xfrm>
              <a:off x="-739050" y="432000"/>
              <a:ext cx="739050" cy="720000"/>
              <a:chOff x="-739050" y="432000"/>
              <a:chExt cx="739050" cy="720000"/>
            </a:xfrm>
          </p:grpSpPr>
          <p:cxnSp>
            <p:nvCxnSpPr>
              <p:cNvPr id="22" name="Line">
                <a:extLst>
                  <a:ext uri="{FF2B5EF4-FFF2-40B4-BE49-F238E27FC236}">
                    <a16:creationId xmlns:a16="http://schemas.microsoft.com/office/drawing/2014/main" id="{DAE2AD3B-B861-40B9-B8DF-F698147B5732}"/>
                  </a:ext>
                </a:extLst>
              </p:cNvPr>
              <p:cNvCxnSpPr/>
              <p:nvPr/>
            </p:nvCxnSpPr>
            <p:spPr bwMode="gray">
              <a:xfrm>
                <a:off x="-739050" y="43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">
                <a:extLst>
                  <a:ext uri="{FF2B5EF4-FFF2-40B4-BE49-F238E27FC236}">
                    <a16:creationId xmlns:a16="http://schemas.microsoft.com/office/drawing/2014/main" id="{88487489-87EC-466B-80B5-524AE2DD4B89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4320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8,32</a:t>
                </a:r>
              </a:p>
            </p:txBody>
          </p:sp>
        </p:grpSp>
        <p:grpSp>
          <p:nvGrpSpPr>
            <p:cNvPr id="16" name="Helpline">
              <a:extLst>
                <a:ext uri="{FF2B5EF4-FFF2-40B4-BE49-F238E27FC236}">
                  <a16:creationId xmlns:a16="http://schemas.microsoft.com/office/drawing/2014/main" id="{5CD8FAA9-E137-4C58-B356-F15577799225}"/>
                </a:ext>
              </a:extLst>
            </p:cNvPr>
            <p:cNvGrpSpPr/>
            <p:nvPr userDrawn="1"/>
          </p:nvGrpSpPr>
          <p:grpSpPr bwMode="gray">
            <a:xfrm>
              <a:off x="-739050" y="2193400"/>
              <a:ext cx="739050" cy="694267"/>
              <a:chOff x="-739050" y="1512000"/>
              <a:chExt cx="739050" cy="694267"/>
            </a:xfrm>
          </p:grpSpPr>
          <p:cxnSp>
            <p:nvCxnSpPr>
              <p:cNvPr id="20" name="Line">
                <a:extLst>
                  <a:ext uri="{FF2B5EF4-FFF2-40B4-BE49-F238E27FC236}">
                    <a16:creationId xmlns:a16="http://schemas.microsoft.com/office/drawing/2014/main" id="{290FC0D8-A096-41F7-9784-9ED6FB8BCC73}"/>
                  </a:ext>
                </a:extLst>
              </p:cNvPr>
              <p:cNvCxnSpPr/>
              <p:nvPr userDrawn="1"/>
            </p:nvCxnSpPr>
            <p:spPr bwMode="gray">
              <a:xfrm>
                <a:off x="-739050" y="151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">
                <a:extLst>
                  <a:ext uri="{FF2B5EF4-FFF2-40B4-BE49-F238E27FC236}">
                    <a16:creationId xmlns:a16="http://schemas.microsoft.com/office/drawing/2014/main" id="{618EE8E9-8666-4823-9E04-2105BB0ECB7E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1512000"/>
                <a:ext cx="720000" cy="694267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3,44</a:t>
                </a:r>
              </a:p>
            </p:txBody>
          </p:sp>
        </p:grpSp>
        <p:grpSp>
          <p:nvGrpSpPr>
            <p:cNvPr id="17" name="Helpline">
              <a:extLst>
                <a:ext uri="{FF2B5EF4-FFF2-40B4-BE49-F238E27FC236}">
                  <a16:creationId xmlns:a16="http://schemas.microsoft.com/office/drawing/2014/main" id="{56F01EA7-9BC5-433B-B4EC-F84C9673B370}"/>
                </a:ext>
              </a:extLst>
            </p:cNvPr>
            <p:cNvGrpSpPr/>
            <p:nvPr userDrawn="1"/>
          </p:nvGrpSpPr>
          <p:grpSpPr bwMode="gray">
            <a:xfrm>
              <a:off x="-739050" y="6184900"/>
              <a:ext cx="739050" cy="720000"/>
              <a:chOff x="-739050" y="5810400"/>
              <a:chExt cx="739050" cy="720000"/>
            </a:xfrm>
          </p:grpSpPr>
          <p:cxnSp>
            <p:nvCxnSpPr>
              <p:cNvPr id="18" name="Line">
                <a:extLst>
                  <a:ext uri="{FF2B5EF4-FFF2-40B4-BE49-F238E27FC236}">
                    <a16:creationId xmlns:a16="http://schemas.microsoft.com/office/drawing/2014/main" id="{49544FD7-E087-43F5-957B-1563E8BDAD25}"/>
                  </a:ext>
                </a:extLst>
              </p:cNvPr>
              <p:cNvCxnSpPr/>
              <p:nvPr userDrawn="1"/>
            </p:nvCxnSpPr>
            <p:spPr bwMode="gray">
              <a:xfrm>
                <a:off x="-739050" y="58104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">
                <a:extLst>
                  <a:ext uri="{FF2B5EF4-FFF2-40B4-BE49-F238E27FC236}">
                    <a16:creationId xmlns:a16="http://schemas.microsoft.com/office/drawing/2014/main" id="{E7E5B041-A2D1-48BB-B230-1FA56CA82E9F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58104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7,65</a:t>
                </a:r>
              </a:p>
            </p:txBody>
          </p:sp>
        </p:grpSp>
      </p:grpSp>
      <p:sp>
        <p:nvSpPr>
          <p:cNvPr id="28" name="Textplatzhalter 28">
            <a:extLst>
              <a:ext uri="{FF2B5EF4-FFF2-40B4-BE49-F238E27FC236}">
                <a16:creationId xmlns:a16="http://schemas.microsoft.com/office/drawing/2014/main" id="{11CD7FBA-0157-4282-85E1-F85B6E68FEA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50059" y="6336922"/>
            <a:ext cx="1080141" cy="363600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7381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DIAGRA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6CC8A7FD-4F93-4CC2-A9A6-6D8F0B31A911}" type="datetime1">
              <a:rPr lang="en-US" smtClean="0"/>
              <a:t>5/11/2025</a:t>
            </a:fld>
            <a:endParaRPr lang="en-US"/>
          </a:p>
        </p:txBody>
      </p:sp>
      <p:sp>
        <p:nvSpPr>
          <p:cNvPr id="6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02CEFE82-39F2-4F47-8A0C-D5AB3496FA5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Content 1">
            <a:extLst>
              <a:ext uri="{FF2B5EF4-FFF2-40B4-BE49-F238E27FC236}">
                <a16:creationId xmlns:a16="http://schemas.microsoft.com/office/drawing/2014/main" id="{1D2CE0C0-DC92-4A8E-B856-96E5BACC737F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 bwMode="gray">
          <a:xfrm>
            <a:off x="8879116" y="2190750"/>
            <a:ext cx="2772000" cy="3992563"/>
          </a:xfrm>
        </p:spPr>
        <p:txBody>
          <a:bodyPr>
            <a:noAutofit/>
          </a:bodyPr>
          <a:lstStyle>
            <a:lvl1pPr algn="l"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FBD4133F-FC7A-444F-B669-13E938A7F2C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  <a:noFill/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720DAC9-FA08-4604-B0CB-6AB4FFE748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  <p:sp>
        <p:nvSpPr>
          <p:cNvPr id="14" name="Content 1">
            <a:extLst>
              <a:ext uri="{FF2B5EF4-FFF2-40B4-BE49-F238E27FC236}">
                <a16:creationId xmlns:a16="http://schemas.microsoft.com/office/drawing/2014/main" id="{5AF569C3-07E6-4ABA-96D5-4B8AE9C721E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 bwMode="gray">
          <a:xfrm>
            <a:off x="540070" y="2190751"/>
            <a:ext cx="7534794" cy="3992563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22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"/>
          <p:cNvSpPr>
            <a:spLocks noGrp="1" noChangeAspect="1"/>
          </p:cNvSpPr>
          <p:nvPr>
            <p:ph type="pic" sz="quarter" idx="14" hasCustomPrompt="1"/>
          </p:nvPr>
        </p:nvSpPr>
        <p:spPr bwMode="gray">
          <a:xfrm>
            <a:off x="1" y="0"/>
            <a:ext cx="12191996" cy="3990750"/>
          </a:xfrm>
          <a:solidFill>
            <a:schemeClr val="bg1">
              <a:lumMod val="85000"/>
            </a:schemeClr>
          </a:solidFill>
        </p:spPr>
        <p:txBody>
          <a:bodyPr lIns="144000" tIns="144000" rIns="144000" bIns="144000" anchor="ctr" anchorCtr="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fld id="{C6F329B8-7668-43E7-8A3B-FAC4164E5B5E}" type="datetime1">
              <a:rPr lang="en-US" smtClean="0"/>
              <a:t>5/11/2025</a:t>
            </a:fld>
            <a:endParaRPr lang="en-US"/>
          </a:p>
        </p:txBody>
      </p:sp>
      <p:sp>
        <p:nvSpPr>
          <p:cNvPr id="6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fld id="{02CEFE82-39F2-4F47-8A0C-D5AB3496FA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53A204D0-8ABB-4331-8F1A-CC7196D09C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1327085" y="6322097"/>
            <a:ext cx="0" cy="288000"/>
          </a:xfrm>
          <a:ln w="63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>
            <a:lvl1pPr marL="0" indent="0">
              <a:buNone/>
              <a:defRPr lang="de-DE" dirty="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 </a:t>
            </a:r>
          </a:p>
        </p:txBody>
      </p:sp>
      <p:sp>
        <p:nvSpPr>
          <p:cNvPr id="12" name="Content 1">
            <a:extLst>
              <a:ext uri="{FF2B5EF4-FFF2-40B4-BE49-F238E27FC236}">
                <a16:creationId xmlns:a16="http://schemas.microsoft.com/office/drawing/2014/main" id="{3B164F68-1DB5-4F46-8A57-15184F792EC8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 bwMode="gray">
          <a:xfrm>
            <a:off x="540070" y="4383313"/>
            <a:ext cx="5339495" cy="1800001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1">
            <a:extLst>
              <a:ext uri="{FF2B5EF4-FFF2-40B4-BE49-F238E27FC236}">
                <a16:creationId xmlns:a16="http://schemas.microsoft.com/office/drawing/2014/main" id="{ACA273F7-5E8E-461D-ADA2-49685FDA89AD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 bwMode="gray">
          <a:xfrm>
            <a:off x="6311621" y="4383313"/>
            <a:ext cx="5339495" cy="1800001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3C9366E3-E8EC-4A5B-93B4-00488C4D7CA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" y="0"/>
            <a:ext cx="12191996" cy="3990750"/>
          </a:xfrm>
          <a:solidFill>
            <a:schemeClr val="accent2">
              <a:alpha val="80000"/>
            </a:schemeClr>
          </a:solidFill>
        </p:spPr>
        <p:txBody>
          <a:bodyPr lIns="540000" tIns="180000" rIns="360000" bIns="18000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24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Tx/>
              <a:tabLst/>
              <a:defRPr/>
            </a:pPr>
            <a:r>
              <a:rPr lang="en-US" dirty="0"/>
              <a:t> </a:t>
            </a:r>
          </a:p>
        </p:txBody>
      </p:sp>
      <p:sp>
        <p:nvSpPr>
          <p:cNvPr id="14" name="Subtitle">
            <a:extLst>
              <a:ext uri="{FF2B5EF4-FFF2-40B4-BE49-F238E27FC236}">
                <a16:creationId xmlns:a16="http://schemas.microsoft.com/office/drawing/2014/main" id="{E12C8555-6471-4923-A5A5-AC85535FD94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E9DB43-59AA-4878-807D-A32AD654CB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970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EXT &amp; SPECIA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986AE616-7AF9-43D1-98EE-8C9C4F7E6DD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5753786" y="2"/>
            <a:ext cx="6438214" cy="6857619"/>
          </a:xfrm>
          <a:custGeom>
            <a:avLst/>
            <a:gdLst>
              <a:gd name="connsiteX0" fmla="*/ 4465902 w 6438214"/>
              <a:gd name="connsiteY0" fmla="*/ 0 h 6857619"/>
              <a:gd name="connsiteX1" fmla="*/ 4527886 w 6438214"/>
              <a:gd name="connsiteY1" fmla="*/ 0 h 6857619"/>
              <a:gd name="connsiteX2" fmla="*/ 4665190 w 6438214"/>
              <a:gd name="connsiteY2" fmla="*/ 0 h 6857619"/>
              <a:gd name="connsiteX3" fmla="*/ 6438214 w 6438214"/>
              <a:gd name="connsiteY3" fmla="*/ 0 h 6857619"/>
              <a:gd name="connsiteX4" fmla="*/ 6438214 w 6438214"/>
              <a:gd name="connsiteY4" fmla="*/ 2937256 h 6857619"/>
              <a:gd name="connsiteX5" fmla="*/ 6438214 w 6438214"/>
              <a:gd name="connsiteY5" fmla="*/ 6857619 h 6857619"/>
              <a:gd name="connsiteX6" fmla="*/ 5203486 w 6438214"/>
              <a:gd name="connsiteY6" fmla="*/ 6857619 h 6857619"/>
              <a:gd name="connsiteX7" fmla="*/ 4494988 w 6438214"/>
              <a:gd name="connsiteY7" fmla="*/ 6857619 h 6857619"/>
              <a:gd name="connsiteX8" fmla="*/ 1413948 w 6438214"/>
              <a:gd name="connsiteY8" fmla="*/ 6857619 h 6857619"/>
              <a:gd name="connsiteX9" fmla="*/ 377239 w 6438214"/>
              <a:gd name="connsiteY9" fmla="*/ 6857619 h 6857619"/>
              <a:gd name="connsiteX10" fmla="*/ 0 w 6438214"/>
              <a:gd name="connsiteY10" fmla="*/ 6855968 h 685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38214" h="6857619">
                <a:moveTo>
                  <a:pt x="4465902" y="0"/>
                </a:moveTo>
                <a:lnTo>
                  <a:pt x="4527886" y="0"/>
                </a:lnTo>
                <a:lnTo>
                  <a:pt x="4665190" y="0"/>
                </a:lnTo>
                <a:lnTo>
                  <a:pt x="6438214" y="0"/>
                </a:lnTo>
                <a:lnTo>
                  <a:pt x="6438214" y="2937256"/>
                </a:lnTo>
                <a:lnTo>
                  <a:pt x="6438214" y="6857619"/>
                </a:lnTo>
                <a:lnTo>
                  <a:pt x="5203486" y="6857619"/>
                </a:lnTo>
                <a:lnTo>
                  <a:pt x="4494988" y="6857619"/>
                </a:lnTo>
                <a:lnTo>
                  <a:pt x="1413948" y="6857619"/>
                </a:lnTo>
                <a:lnTo>
                  <a:pt x="377239" y="6857619"/>
                </a:lnTo>
                <a:lnTo>
                  <a:pt x="0" y="685596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vert="horz" wrap="square" lIns="0" tIns="0" rIns="0" bIns="0" rtlCol="0" anchor="ctr" anchorCtr="0">
            <a:noAutofit/>
          </a:bodyPr>
          <a:lstStyle>
            <a:lvl1pPr marL="0" indent="0" algn="ctr">
              <a:buNone/>
              <a:defRPr lang="en-US" dirty="0" smtClean="0">
                <a:solidFill>
                  <a:schemeClr val="tx1"/>
                </a:solidFill>
              </a:defRPr>
            </a:lvl1pPr>
          </a:lstStyle>
          <a:p>
            <a:pPr marL="270000" lvl="0" indent="-270000" algn="ctr"/>
            <a:r>
              <a:rPr lang="en-US" dirty="0"/>
              <a:t>Picture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5C4D208A-D460-4078-B30F-B26F7B04AA2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753785" y="2"/>
            <a:ext cx="6438215" cy="6857619"/>
          </a:xfrm>
          <a:custGeom>
            <a:avLst/>
            <a:gdLst>
              <a:gd name="connsiteX0" fmla="*/ 4465903 w 6438215"/>
              <a:gd name="connsiteY0" fmla="*/ 0 h 6857619"/>
              <a:gd name="connsiteX1" fmla="*/ 4527887 w 6438215"/>
              <a:gd name="connsiteY1" fmla="*/ 0 h 6857619"/>
              <a:gd name="connsiteX2" fmla="*/ 4665191 w 6438215"/>
              <a:gd name="connsiteY2" fmla="*/ 0 h 6857619"/>
              <a:gd name="connsiteX3" fmla="*/ 6438215 w 6438215"/>
              <a:gd name="connsiteY3" fmla="*/ 0 h 6857619"/>
              <a:gd name="connsiteX4" fmla="*/ 6438215 w 6438215"/>
              <a:gd name="connsiteY4" fmla="*/ 2937256 h 6857619"/>
              <a:gd name="connsiteX5" fmla="*/ 6438215 w 6438215"/>
              <a:gd name="connsiteY5" fmla="*/ 6857619 h 6857619"/>
              <a:gd name="connsiteX6" fmla="*/ 5203487 w 6438215"/>
              <a:gd name="connsiteY6" fmla="*/ 6857619 h 6857619"/>
              <a:gd name="connsiteX7" fmla="*/ 4494987 w 6438215"/>
              <a:gd name="connsiteY7" fmla="*/ 6857619 h 6857619"/>
              <a:gd name="connsiteX8" fmla="*/ 1413948 w 6438215"/>
              <a:gd name="connsiteY8" fmla="*/ 6857619 h 6857619"/>
              <a:gd name="connsiteX9" fmla="*/ 377239 w 6438215"/>
              <a:gd name="connsiteY9" fmla="*/ 6857619 h 6857619"/>
              <a:gd name="connsiteX10" fmla="*/ 0 w 6438215"/>
              <a:gd name="connsiteY10" fmla="*/ 6855968 h 685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38215" h="6857619">
                <a:moveTo>
                  <a:pt x="4465903" y="0"/>
                </a:moveTo>
                <a:lnTo>
                  <a:pt x="4527887" y="0"/>
                </a:lnTo>
                <a:lnTo>
                  <a:pt x="4665191" y="0"/>
                </a:lnTo>
                <a:lnTo>
                  <a:pt x="6438215" y="0"/>
                </a:lnTo>
                <a:lnTo>
                  <a:pt x="6438215" y="2937256"/>
                </a:lnTo>
                <a:lnTo>
                  <a:pt x="6438215" y="6857619"/>
                </a:lnTo>
                <a:lnTo>
                  <a:pt x="5203487" y="6857619"/>
                </a:lnTo>
                <a:lnTo>
                  <a:pt x="4494987" y="6857619"/>
                </a:lnTo>
                <a:lnTo>
                  <a:pt x="1413948" y="6857619"/>
                </a:lnTo>
                <a:lnTo>
                  <a:pt x="377239" y="6857619"/>
                </a:lnTo>
                <a:lnTo>
                  <a:pt x="0" y="6855968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 </a:t>
            </a:r>
          </a:p>
        </p:txBody>
      </p:sp>
      <p:sp>
        <p:nvSpPr>
          <p:cNvPr id="3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5CE596D-CA73-43E5-9D0F-63F609ECEBE9}" type="datetime1">
              <a:rPr lang="en-US" smtClean="0"/>
              <a:t>5/11/2025</a:t>
            </a:fld>
            <a:endParaRPr lang="en-US"/>
          </a:p>
        </p:txBody>
      </p:sp>
      <p:sp>
        <p:nvSpPr>
          <p:cNvPr id="4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5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2CEFE82-39F2-4F47-8A0C-D5AB3496FA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D68CCA49-2CA4-461D-B162-88D77D0BFB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7534794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2C033BE-0E6E-4D16-BEA9-C9C37585DC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1200" y="435600"/>
            <a:ext cx="7533664" cy="864000"/>
          </a:xfrm>
        </p:spPr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98F9D6B2-EEE5-4C21-AB85-6D149F8107B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11327085" y="6322097"/>
            <a:ext cx="0" cy="288000"/>
          </a:xfrm>
          <a:ln w="635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lang="de-DE" dirty="0">
                <a:solidFill>
                  <a:schemeClr val="bg1"/>
                </a:solidFill>
              </a:defRPr>
            </a:lvl1pPr>
          </a:lstStyle>
          <a:p>
            <a:pPr marL="270000" lvl="0" indent="-270000"/>
            <a:r>
              <a:rPr lang="de-DE" dirty="0"/>
              <a:t> </a:t>
            </a:r>
          </a:p>
        </p:txBody>
      </p:sp>
      <p:sp>
        <p:nvSpPr>
          <p:cNvPr id="15" name="Content 1">
            <a:extLst>
              <a:ext uri="{FF2B5EF4-FFF2-40B4-BE49-F238E27FC236}">
                <a16:creationId xmlns:a16="http://schemas.microsoft.com/office/drawing/2014/main" id="{37906E1C-9DA5-4920-89EB-375303147CE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 bwMode="gray">
          <a:xfrm>
            <a:off x="540070" y="2190751"/>
            <a:ext cx="5339495" cy="3992563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Textplatzhalter 76">
            <a:extLst>
              <a:ext uri="{FF2B5EF4-FFF2-40B4-BE49-F238E27FC236}">
                <a16:creationId xmlns:a16="http://schemas.microsoft.com/office/drawing/2014/main" id="{23B3D1A6-B2EC-492A-B87B-B67CBDBC3FB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8402400" y="0"/>
            <a:ext cx="1620211" cy="1152000"/>
          </a:xfrm>
          <a:blipFill>
            <a:blip r:embed="rId2" cstate="screen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017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5_TEXT &amp; SPECIAL PICTURE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Bildplatzhalter 30">
            <a:extLst>
              <a:ext uri="{FF2B5EF4-FFF2-40B4-BE49-F238E27FC236}">
                <a16:creationId xmlns:a16="http://schemas.microsoft.com/office/drawing/2014/main" id="{E8CD1715-D436-442F-B5F2-48DB71EA38FD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7941645" y="0"/>
            <a:ext cx="4091791" cy="3145712"/>
          </a:xfrm>
          <a:custGeom>
            <a:avLst/>
            <a:gdLst>
              <a:gd name="connsiteX0" fmla="*/ 0 w 4091791"/>
              <a:gd name="connsiteY0" fmla="*/ 0 h 3145712"/>
              <a:gd name="connsiteX1" fmla="*/ 4091791 w 4091791"/>
              <a:gd name="connsiteY1" fmla="*/ 0 h 3145712"/>
              <a:gd name="connsiteX2" fmla="*/ 2045900 w 4091791"/>
              <a:gd name="connsiteY2" fmla="*/ 3145712 h 3145712"/>
              <a:gd name="connsiteX3" fmla="*/ 1673784 w 4091791"/>
              <a:gd name="connsiteY3" fmla="*/ 2573570 h 3145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91791" h="3145712">
                <a:moveTo>
                  <a:pt x="0" y="0"/>
                </a:moveTo>
                <a:lnTo>
                  <a:pt x="4091791" y="0"/>
                </a:lnTo>
                <a:lnTo>
                  <a:pt x="2045900" y="3145712"/>
                </a:lnTo>
                <a:lnTo>
                  <a:pt x="1673784" y="257357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vert="horz" wrap="square" lIns="0" tIns="0" rIns="0" bIns="0" rtlCol="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/>
              <a:defRPr lang="en-US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2C033BE-0E6E-4D16-BEA9-C9C37585DC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1200" y="2211183"/>
            <a:ext cx="5338365" cy="864000"/>
          </a:xfrm>
        </p:spPr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  <p:sp>
        <p:nvSpPr>
          <p:cNvPr id="7" name="Content 1">
            <a:extLst>
              <a:ext uri="{FF2B5EF4-FFF2-40B4-BE49-F238E27FC236}">
                <a16:creationId xmlns:a16="http://schemas.microsoft.com/office/drawing/2014/main" id="{7E61D387-DFB3-4F2F-90DB-0333233716D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 bwMode="gray">
          <a:xfrm>
            <a:off x="540070" y="3313471"/>
            <a:ext cx="5339495" cy="2869843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0000" indent="0">
              <a:buNone/>
              <a:defRPr sz="1400"/>
            </a:lvl2pPr>
            <a:lvl3pPr marL="846000" indent="0">
              <a:buNone/>
              <a:defRPr sz="1200"/>
            </a:lvl3pPr>
            <a:lvl4pPr marL="1170000" indent="0">
              <a:buNone/>
              <a:defRPr sz="1100"/>
            </a:lvl4pPr>
            <a:lvl5pPr marL="15300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platzhalter 76">
            <a:extLst>
              <a:ext uri="{FF2B5EF4-FFF2-40B4-BE49-F238E27FC236}">
                <a16:creationId xmlns:a16="http://schemas.microsoft.com/office/drawing/2014/main" id="{888065E9-D9A7-4E12-B45E-0AE377D28F5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9178970" y="0"/>
            <a:ext cx="1620211" cy="11520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3" name="Bildplatzhalter 11">
            <a:extLst>
              <a:ext uri="{FF2B5EF4-FFF2-40B4-BE49-F238E27FC236}">
                <a16:creationId xmlns:a16="http://schemas.microsoft.com/office/drawing/2014/main" id="{98EBA2B4-00F8-4AFC-A850-73C7D151DEE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gray">
          <a:xfrm>
            <a:off x="6096333" y="2158727"/>
            <a:ext cx="6095667" cy="4699273"/>
          </a:xfrm>
          <a:prstGeom prst="triangle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0" tIns="0" rIns="0" bIns="0" rtlCol="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/>
              <a:defRPr lang="en-US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Picture</a:t>
            </a:r>
          </a:p>
        </p:txBody>
      </p:sp>
      <p:sp>
        <p:nvSpPr>
          <p:cNvPr id="38" name="Textplatzhalter 37">
            <a:extLst>
              <a:ext uri="{FF2B5EF4-FFF2-40B4-BE49-F238E27FC236}">
                <a16:creationId xmlns:a16="http://schemas.microsoft.com/office/drawing/2014/main" id="{F2EE306D-DB5B-43C3-85E6-FF0CD5F8125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10147654" y="125284"/>
            <a:ext cx="2044346" cy="3116700"/>
          </a:xfrm>
          <a:custGeom>
            <a:avLst/>
            <a:gdLst>
              <a:gd name="connsiteX0" fmla="*/ 2044346 w 2044346"/>
              <a:gd name="connsiteY0" fmla="*/ 0 h 3116700"/>
              <a:gd name="connsiteX1" fmla="*/ 2044346 w 2044346"/>
              <a:gd name="connsiteY1" fmla="*/ 3116700 h 3116700"/>
              <a:gd name="connsiteX2" fmla="*/ 0 w 2044346"/>
              <a:gd name="connsiteY2" fmla="*/ 3116700 h 311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44346" h="3116700">
                <a:moveTo>
                  <a:pt x="2044346" y="0"/>
                </a:moveTo>
                <a:lnTo>
                  <a:pt x="2044346" y="3116700"/>
                </a:lnTo>
                <a:lnTo>
                  <a:pt x="0" y="31167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40" name="Textplatzhalter 39">
            <a:extLst>
              <a:ext uri="{FF2B5EF4-FFF2-40B4-BE49-F238E27FC236}">
                <a16:creationId xmlns:a16="http://schemas.microsoft.com/office/drawing/2014/main" id="{F539E5C8-59C4-4D74-A05C-9E104B519A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 flipV="1">
            <a:off x="10147654" y="3410825"/>
            <a:ext cx="2044346" cy="3116700"/>
          </a:xfrm>
          <a:custGeom>
            <a:avLst/>
            <a:gdLst>
              <a:gd name="connsiteX0" fmla="*/ 2044346 w 2044346"/>
              <a:gd name="connsiteY0" fmla="*/ 0 h 3116700"/>
              <a:gd name="connsiteX1" fmla="*/ 2044346 w 2044346"/>
              <a:gd name="connsiteY1" fmla="*/ 3116700 h 3116700"/>
              <a:gd name="connsiteX2" fmla="*/ 0 w 2044346"/>
              <a:gd name="connsiteY2" fmla="*/ 3116700 h 311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44346" h="3116700">
                <a:moveTo>
                  <a:pt x="2044346" y="0"/>
                </a:moveTo>
                <a:lnTo>
                  <a:pt x="2044346" y="3116700"/>
                </a:lnTo>
                <a:lnTo>
                  <a:pt x="0" y="311670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45" name="Date">
            <a:extLst>
              <a:ext uri="{FF2B5EF4-FFF2-40B4-BE49-F238E27FC236}">
                <a16:creationId xmlns:a16="http://schemas.microsoft.com/office/drawing/2014/main" id="{4E792106-9C8B-4146-AAA9-B08FA058E57E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8402400" y="6321600"/>
            <a:ext cx="2880000" cy="28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710E5B7-7BFD-451F-8F25-43EFD6235E68}" type="datetime1">
              <a:rPr lang="en-US" smtClean="0"/>
              <a:t>5/11/2025</a:t>
            </a:fld>
            <a:endParaRPr lang="en-US"/>
          </a:p>
        </p:txBody>
      </p:sp>
      <p:sp>
        <p:nvSpPr>
          <p:cNvPr id="46" name="Footer">
            <a:extLst>
              <a:ext uri="{FF2B5EF4-FFF2-40B4-BE49-F238E27FC236}">
                <a16:creationId xmlns:a16="http://schemas.microsoft.com/office/drawing/2014/main" id="{0CBC940B-1136-4DEB-A1EC-6AEF62FEE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8402400" y="6321600"/>
            <a:ext cx="2880000" cy="28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47" name="Slide Number">
            <a:extLst>
              <a:ext uri="{FF2B5EF4-FFF2-40B4-BE49-F238E27FC236}">
                <a16:creationId xmlns:a16="http://schemas.microsoft.com/office/drawing/2014/main" id="{CF686CE2-A670-4DB5-8DE9-0130EC267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11368800" y="6321600"/>
            <a:ext cx="280800" cy="28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2CEFE82-39F2-4F47-8A0C-D5AB3496FA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8" name="Textplatzhalter 8">
            <a:extLst>
              <a:ext uri="{FF2B5EF4-FFF2-40B4-BE49-F238E27FC236}">
                <a16:creationId xmlns:a16="http://schemas.microsoft.com/office/drawing/2014/main" id="{512114ED-C1B5-4747-909C-96898D1D641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11327085" y="6322097"/>
            <a:ext cx="0" cy="288000"/>
          </a:xfrm>
          <a:ln w="635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lang="de-DE" dirty="0">
                <a:solidFill>
                  <a:schemeClr val="bg1"/>
                </a:solidFill>
              </a:defRPr>
            </a:lvl1pPr>
          </a:lstStyle>
          <a:p>
            <a:pPr marL="270000" lvl="0" indent="-270000"/>
            <a:r>
              <a:rPr lang="de-DE" dirty="0"/>
              <a:t> </a:t>
            </a:r>
          </a:p>
        </p:txBody>
      </p: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CF1D6B9E-87FC-4A58-8EBF-814BE4A603F1}"/>
              </a:ext>
            </a:extLst>
          </p:cNvPr>
          <p:cNvGrpSpPr/>
          <p:nvPr userDrawn="1"/>
        </p:nvGrpSpPr>
        <p:grpSpPr bwMode="gray">
          <a:xfrm>
            <a:off x="-739050" y="-737252"/>
            <a:ext cx="12388651" cy="7642152"/>
            <a:chOff x="-739050" y="-737252"/>
            <a:chExt cx="12388651" cy="7642152"/>
          </a:xfrm>
        </p:grpSpPr>
        <p:grpSp>
          <p:nvGrpSpPr>
            <p:cNvPr id="50" name="Helpline">
              <a:extLst>
                <a:ext uri="{FF2B5EF4-FFF2-40B4-BE49-F238E27FC236}">
                  <a16:creationId xmlns:a16="http://schemas.microsoft.com/office/drawing/2014/main" id="{1F44F926-3C2D-446A-93D2-645609927FC0}"/>
                </a:ext>
              </a:extLst>
            </p:cNvPr>
            <p:cNvGrpSpPr/>
            <p:nvPr userDrawn="1"/>
          </p:nvGrpSpPr>
          <p:grpSpPr bwMode="gray">
            <a:xfrm>
              <a:off x="540001" y="-737252"/>
              <a:ext cx="900000" cy="720000"/>
              <a:chOff x="540001" y="-737252"/>
              <a:chExt cx="900000" cy="720000"/>
            </a:xfrm>
          </p:grpSpPr>
          <p:cxnSp>
            <p:nvCxnSpPr>
              <p:cNvPr id="63" name="Line">
                <a:extLst>
                  <a:ext uri="{FF2B5EF4-FFF2-40B4-BE49-F238E27FC236}">
                    <a16:creationId xmlns:a16="http://schemas.microsoft.com/office/drawing/2014/main" id="{8734860F-1A16-45AC-8A90-0DD264C56567}"/>
                  </a:ext>
                </a:extLst>
              </p:cNvPr>
              <p:cNvCxnSpPr/>
              <p:nvPr userDrawn="1"/>
            </p:nvCxnSpPr>
            <p:spPr bwMode="gray">
              <a:xfrm flipV="1">
                <a:off x="540002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">
                <a:extLst>
                  <a:ext uri="{FF2B5EF4-FFF2-40B4-BE49-F238E27FC236}">
                    <a16:creationId xmlns:a16="http://schemas.microsoft.com/office/drawing/2014/main" id="{713067D8-968F-4D26-8A3B-6F5D8782FCBF}"/>
                  </a:ext>
                </a:extLst>
              </p:cNvPr>
              <p:cNvSpPr txBox="1"/>
              <p:nvPr userDrawn="1"/>
            </p:nvSpPr>
            <p:spPr bwMode="gray">
              <a:xfrm>
                <a:off x="5400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72000" tIns="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51" name="Helpline">
              <a:extLst>
                <a:ext uri="{FF2B5EF4-FFF2-40B4-BE49-F238E27FC236}">
                  <a16:creationId xmlns:a16="http://schemas.microsoft.com/office/drawing/2014/main" id="{C650335F-995A-41EE-814B-84085115FA67}"/>
                </a:ext>
              </a:extLst>
            </p:cNvPr>
            <p:cNvGrpSpPr/>
            <p:nvPr userDrawn="1"/>
          </p:nvGrpSpPr>
          <p:grpSpPr bwMode="gray">
            <a:xfrm>
              <a:off x="10749601" y="-737252"/>
              <a:ext cx="900000" cy="720000"/>
              <a:chOff x="10749601" y="-737252"/>
              <a:chExt cx="900000" cy="720000"/>
            </a:xfrm>
          </p:grpSpPr>
          <p:cxnSp>
            <p:nvCxnSpPr>
              <p:cNvPr id="61" name="Line">
                <a:extLst>
                  <a:ext uri="{FF2B5EF4-FFF2-40B4-BE49-F238E27FC236}">
                    <a16:creationId xmlns:a16="http://schemas.microsoft.com/office/drawing/2014/main" id="{BCB49BAA-65D6-41FB-A168-D9B47B10CB21}"/>
                  </a:ext>
                </a:extLst>
              </p:cNvPr>
              <p:cNvCxnSpPr/>
              <p:nvPr userDrawn="1"/>
            </p:nvCxnSpPr>
            <p:spPr bwMode="gray">
              <a:xfrm flipV="1">
                <a:off x="11649601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">
                <a:extLst>
                  <a:ext uri="{FF2B5EF4-FFF2-40B4-BE49-F238E27FC236}">
                    <a16:creationId xmlns:a16="http://schemas.microsoft.com/office/drawing/2014/main" id="{237DC18B-6FFF-43BD-82AD-306A5A307793}"/>
                  </a:ext>
                </a:extLst>
              </p:cNvPr>
              <p:cNvSpPr txBox="1"/>
              <p:nvPr userDrawn="1"/>
            </p:nvSpPr>
            <p:spPr bwMode="gray">
              <a:xfrm>
                <a:off x="107496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0" tIns="0" rIns="72000" bIns="0" rtlCol="0">
                <a:noAutofit/>
              </a:bodyPr>
              <a:lstStyle/>
              <a:p>
                <a:pPr algn="r"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52" name="Helpline">
              <a:extLst>
                <a:ext uri="{FF2B5EF4-FFF2-40B4-BE49-F238E27FC236}">
                  <a16:creationId xmlns:a16="http://schemas.microsoft.com/office/drawing/2014/main" id="{A8A4E85B-A2C5-489F-9F1C-B5933505218A}"/>
                </a:ext>
              </a:extLst>
            </p:cNvPr>
            <p:cNvGrpSpPr/>
            <p:nvPr userDrawn="1"/>
          </p:nvGrpSpPr>
          <p:grpSpPr bwMode="gray">
            <a:xfrm>
              <a:off x="-739050" y="432000"/>
              <a:ext cx="739050" cy="720000"/>
              <a:chOff x="-739050" y="432000"/>
              <a:chExt cx="739050" cy="720000"/>
            </a:xfrm>
          </p:grpSpPr>
          <p:cxnSp>
            <p:nvCxnSpPr>
              <p:cNvPr id="59" name="Line">
                <a:extLst>
                  <a:ext uri="{FF2B5EF4-FFF2-40B4-BE49-F238E27FC236}">
                    <a16:creationId xmlns:a16="http://schemas.microsoft.com/office/drawing/2014/main" id="{CEA6746D-F9A7-4981-8B0E-6F2412C0197B}"/>
                  </a:ext>
                </a:extLst>
              </p:cNvPr>
              <p:cNvCxnSpPr/>
              <p:nvPr/>
            </p:nvCxnSpPr>
            <p:spPr bwMode="gray">
              <a:xfrm>
                <a:off x="-739050" y="43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">
                <a:extLst>
                  <a:ext uri="{FF2B5EF4-FFF2-40B4-BE49-F238E27FC236}">
                    <a16:creationId xmlns:a16="http://schemas.microsoft.com/office/drawing/2014/main" id="{9C75F5DC-BCE8-4945-800B-7DAADFD58D3B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4320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8,32</a:t>
                </a:r>
              </a:p>
            </p:txBody>
          </p:sp>
        </p:grpSp>
        <p:grpSp>
          <p:nvGrpSpPr>
            <p:cNvPr id="53" name="Helpline">
              <a:extLst>
                <a:ext uri="{FF2B5EF4-FFF2-40B4-BE49-F238E27FC236}">
                  <a16:creationId xmlns:a16="http://schemas.microsoft.com/office/drawing/2014/main" id="{DE5EB7F0-3779-4404-A588-3012E0637AD9}"/>
                </a:ext>
              </a:extLst>
            </p:cNvPr>
            <p:cNvGrpSpPr/>
            <p:nvPr userDrawn="1"/>
          </p:nvGrpSpPr>
          <p:grpSpPr bwMode="gray">
            <a:xfrm>
              <a:off x="-739050" y="2193400"/>
              <a:ext cx="739050" cy="694267"/>
              <a:chOff x="-739050" y="1512000"/>
              <a:chExt cx="739050" cy="694267"/>
            </a:xfrm>
          </p:grpSpPr>
          <p:cxnSp>
            <p:nvCxnSpPr>
              <p:cNvPr id="57" name="Line">
                <a:extLst>
                  <a:ext uri="{FF2B5EF4-FFF2-40B4-BE49-F238E27FC236}">
                    <a16:creationId xmlns:a16="http://schemas.microsoft.com/office/drawing/2014/main" id="{5BC243C8-D594-4B43-8DD6-D8BD8175E67C}"/>
                  </a:ext>
                </a:extLst>
              </p:cNvPr>
              <p:cNvCxnSpPr/>
              <p:nvPr userDrawn="1"/>
            </p:nvCxnSpPr>
            <p:spPr bwMode="gray">
              <a:xfrm>
                <a:off x="-739050" y="151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">
                <a:extLst>
                  <a:ext uri="{FF2B5EF4-FFF2-40B4-BE49-F238E27FC236}">
                    <a16:creationId xmlns:a16="http://schemas.microsoft.com/office/drawing/2014/main" id="{1E9E8F61-AEFA-4FC9-BACC-0C6A0ECBFAFD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1512000"/>
                <a:ext cx="720000" cy="694267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3,44</a:t>
                </a:r>
              </a:p>
            </p:txBody>
          </p:sp>
        </p:grpSp>
        <p:grpSp>
          <p:nvGrpSpPr>
            <p:cNvPr id="54" name="Helpline">
              <a:extLst>
                <a:ext uri="{FF2B5EF4-FFF2-40B4-BE49-F238E27FC236}">
                  <a16:creationId xmlns:a16="http://schemas.microsoft.com/office/drawing/2014/main" id="{4113A2F2-4164-43BD-A2DB-6C34E93002B0}"/>
                </a:ext>
              </a:extLst>
            </p:cNvPr>
            <p:cNvGrpSpPr/>
            <p:nvPr userDrawn="1"/>
          </p:nvGrpSpPr>
          <p:grpSpPr bwMode="gray">
            <a:xfrm>
              <a:off x="-739050" y="6184900"/>
              <a:ext cx="739050" cy="720000"/>
              <a:chOff x="-739050" y="5810400"/>
              <a:chExt cx="739050" cy="720000"/>
            </a:xfrm>
          </p:grpSpPr>
          <p:cxnSp>
            <p:nvCxnSpPr>
              <p:cNvPr id="55" name="Line">
                <a:extLst>
                  <a:ext uri="{FF2B5EF4-FFF2-40B4-BE49-F238E27FC236}">
                    <a16:creationId xmlns:a16="http://schemas.microsoft.com/office/drawing/2014/main" id="{9B2A02DD-9981-47EA-8B8E-F23470CCD7B3}"/>
                  </a:ext>
                </a:extLst>
              </p:cNvPr>
              <p:cNvCxnSpPr/>
              <p:nvPr userDrawn="1"/>
            </p:nvCxnSpPr>
            <p:spPr bwMode="gray">
              <a:xfrm>
                <a:off x="-739050" y="58104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">
                <a:extLst>
                  <a:ext uri="{FF2B5EF4-FFF2-40B4-BE49-F238E27FC236}">
                    <a16:creationId xmlns:a16="http://schemas.microsoft.com/office/drawing/2014/main" id="{42C443BB-BEBF-4F88-917A-584E0A77F1F9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58104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7,65</a:t>
                </a:r>
              </a:p>
            </p:txBody>
          </p:sp>
        </p:grpSp>
      </p:grpSp>
      <p:pic>
        <p:nvPicPr>
          <p:cNvPr id="65" name="Grafik 64">
            <a:extLst>
              <a:ext uri="{FF2B5EF4-FFF2-40B4-BE49-F238E27FC236}">
                <a16:creationId xmlns:a16="http://schemas.microsoft.com/office/drawing/2014/main" id="{D3AAC89C-65E0-45AE-B16C-7C0BD5D2CB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50001" y="6325017"/>
            <a:ext cx="1080000" cy="38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06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TEXT &amp; SPECIAL PICTUR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Bildplatzhalter 30">
            <a:extLst>
              <a:ext uri="{FF2B5EF4-FFF2-40B4-BE49-F238E27FC236}">
                <a16:creationId xmlns:a16="http://schemas.microsoft.com/office/drawing/2014/main" id="{E8CD1715-D436-442F-B5F2-48DB71EA38FD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143770" y="0"/>
            <a:ext cx="4091791" cy="3145712"/>
          </a:xfrm>
          <a:custGeom>
            <a:avLst/>
            <a:gdLst>
              <a:gd name="connsiteX0" fmla="*/ 0 w 4091791"/>
              <a:gd name="connsiteY0" fmla="*/ 0 h 3145712"/>
              <a:gd name="connsiteX1" fmla="*/ 4091791 w 4091791"/>
              <a:gd name="connsiteY1" fmla="*/ 0 h 3145712"/>
              <a:gd name="connsiteX2" fmla="*/ 2045900 w 4091791"/>
              <a:gd name="connsiteY2" fmla="*/ 3145712 h 3145712"/>
              <a:gd name="connsiteX3" fmla="*/ 1673784 w 4091791"/>
              <a:gd name="connsiteY3" fmla="*/ 2573570 h 3145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91791" h="3145712">
                <a:moveTo>
                  <a:pt x="0" y="0"/>
                </a:moveTo>
                <a:lnTo>
                  <a:pt x="4091791" y="0"/>
                </a:lnTo>
                <a:lnTo>
                  <a:pt x="2045900" y="3145712"/>
                </a:lnTo>
                <a:lnTo>
                  <a:pt x="1673784" y="257357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vert="horz" wrap="square" lIns="0" tIns="0" rIns="0" bIns="0" rtlCol="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/>
              <a:defRPr lang="en-US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Picture</a:t>
            </a:r>
          </a:p>
        </p:txBody>
      </p:sp>
      <p:sp>
        <p:nvSpPr>
          <p:cNvPr id="3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9BD4F1F-8854-414E-9C91-A9BC69BCEE9F}" type="datetime1">
              <a:rPr lang="en-US" smtClean="0"/>
              <a:t>5/11/2025</a:t>
            </a:fld>
            <a:endParaRPr lang="en-US"/>
          </a:p>
        </p:txBody>
      </p:sp>
      <p:sp>
        <p:nvSpPr>
          <p:cNvPr id="4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02CEFE82-39F2-4F47-8A0C-D5AB3496FA5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2C033BE-0E6E-4D16-BEA9-C9C37585DC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311235" y="2211183"/>
            <a:ext cx="5338365" cy="864000"/>
          </a:xfrm>
        </p:spPr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  <p:sp>
        <p:nvSpPr>
          <p:cNvPr id="7" name="Content 1">
            <a:extLst>
              <a:ext uri="{FF2B5EF4-FFF2-40B4-BE49-F238E27FC236}">
                <a16:creationId xmlns:a16="http://schemas.microsoft.com/office/drawing/2014/main" id="{7E61D387-DFB3-4F2F-90DB-0333233716D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 bwMode="gray">
          <a:xfrm>
            <a:off x="6310105" y="3313471"/>
            <a:ext cx="5339495" cy="2869843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0000" indent="0">
              <a:buNone/>
              <a:defRPr sz="1400"/>
            </a:lvl2pPr>
            <a:lvl3pPr marL="846000" indent="0">
              <a:buNone/>
              <a:defRPr sz="1200"/>
            </a:lvl3pPr>
            <a:lvl4pPr marL="1170000" indent="0">
              <a:buNone/>
              <a:defRPr sz="1100"/>
            </a:lvl4pPr>
            <a:lvl5pPr marL="1530000" indent="0">
              <a:buNone/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platzhalter 76">
            <a:extLst>
              <a:ext uri="{FF2B5EF4-FFF2-40B4-BE49-F238E27FC236}">
                <a16:creationId xmlns:a16="http://schemas.microsoft.com/office/drawing/2014/main" id="{888065E9-D9A7-4E12-B45E-0AE377D28F5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1381095" y="0"/>
            <a:ext cx="1620211" cy="11520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3" name="Bildplatzhalter 11">
            <a:extLst>
              <a:ext uri="{FF2B5EF4-FFF2-40B4-BE49-F238E27FC236}">
                <a16:creationId xmlns:a16="http://schemas.microsoft.com/office/drawing/2014/main" id="{98EBA2B4-00F8-4AFC-A850-73C7D151DEE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gray">
          <a:xfrm>
            <a:off x="0" y="2158727"/>
            <a:ext cx="6095667" cy="4699273"/>
          </a:xfrm>
          <a:prstGeom prst="triangle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0" tIns="0" rIns="0" bIns="0" rtlCol="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/>
              <a:defRPr lang="en-US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Picture</a:t>
            </a:r>
          </a:p>
        </p:txBody>
      </p:sp>
      <p:sp>
        <p:nvSpPr>
          <p:cNvPr id="38" name="Textplatzhalter 37">
            <a:extLst>
              <a:ext uri="{FF2B5EF4-FFF2-40B4-BE49-F238E27FC236}">
                <a16:creationId xmlns:a16="http://schemas.microsoft.com/office/drawing/2014/main" id="{F2EE306D-DB5B-43C3-85E6-FF0CD5F8125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 flipH="1">
            <a:off x="0" y="125284"/>
            <a:ext cx="2044346" cy="3116700"/>
          </a:xfrm>
          <a:custGeom>
            <a:avLst/>
            <a:gdLst>
              <a:gd name="connsiteX0" fmla="*/ 2044346 w 2044346"/>
              <a:gd name="connsiteY0" fmla="*/ 0 h 3116700"/>
              <a:gd name="connsiteX1" fmla="*/ 2044346 w 2044346"/>
              <a:gd name="connsiteY1" fmla="*/ 3116700 h 3116700"/>
              <a:gd name="connsiteX2" fmla="*/ 0 w 2044346"/>
              <a:gd name="connsiteY2" fmla="*/ 3116700 h 311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44346" h="3116700">
                <a:moveTo>
                  <a:pt x="2044346" y="0"/>
                </a:moveTo>
                <a:lnTo>
                  <a:pt x="2044346" y="3116700"/>
                </a:lnTo>
                <a:lnTo>
                  <a:pt x="0" y="31167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40" name="Textplatzhalter 39">
            <a:extLst>
              <a:ext uri="{FF2B5EF4-FFF2-40B4-BE49-F238E27FC236}">
                <a16:creationId xmlns:a16="http://schemas.microsoft.com/office/drawing/2014/main" id="{F539E5C8-59C4-4D74-A05C-9E104B519A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 flipH="1" flipV="1">
            <a:off x="0" y="3410825"/>
            <a:ext cx="2044346" cy="3116700"/>
          </a:xfrm>
          <a:custGeom>
            <a:avLst/>
            <a:gdLst>
              <a:gd name="connsiteX0" fmla="*/ 2044346 w 2044346"/>
              <a:gd name="connsiteY0" fmla="*/ 0 h 3116700"/>
              <a:gd name="connsiteX1" fmla="*/ 2044346 w 2044346"/>
              <a:gd name="connsiteY1" fmla="*/ 3116700 h 3116700"/>
              <a:gd name="connsiteX2" fmla="*/ 0 w 2044346"/>
              <a:gd name="connsiteY2" fmla="*/ 3116700 h 311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44346" h="3116700">
                <a:moveTo>
                  <a:pt x="2044346" y="0"/>
                </a:moveTo>
                <a:lnTo>
                  <a:pt x="2044346" y="3116700"/>
                </a:lnTo>
                <a:lnTo>
                  <a:pt x="0" y="311670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44" name="Textplatzhalter 8">
            <a:extLst>
              <a:ext uri="{FF2B5EF4-FFF2-40B4-BE49-F238E27FC236}">
                <a16:creationId xmlns:a16="http://schemas.microsoft.com/office/drawing/2014/main" id="{E1EF2207-5659-4AD5-92F7-6AF75E14135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11327085" y="6322097"/>
            <a:ext cx="0" cy="288000"/>
          </a:xfrm>
          <a:ln w="63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>
            <a:lvl1pPr marL="0" indent="0">
              <a:buNone/>
              <a:defRPr lang="de-DE" dirty="0">
                <a:solidFill>
                  <a:schemeClr val="bg1"/>
                </a:solidFill>
              </a:defRPr>
            </a:lvl1pPr>
          </a:lstStyle>
          <a:p>
            <a:pPr marL="270000" lvl="0" indent="-270000"/>
            <a:r>
              <a:rPr lang="de-DE" dirty="0"/>
              <a:t> </a:t>
            </a: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06D52D2A-4C34-4A3A-AE37-DC347E5A3BBC}"/>
              </a:ext>
            </a:extLst>
          </p:cNvPr>
          <p:cNvGrpSpPr/>
          <p:nvPr userDrawn="1"/>
        </p:nvGrpSpPr>
        <p:grpSpPr bwMode="gray">
          <a:xfrm>
            <a:off x="-739050" y="-737252"/>
            <a:ext cx="12388651" cy="7642152"/>
            <a:chOff x="-739050" y="-737252"/>
            <a:chExt cx="12388651" cy="7642152"/>
          </a:xfrm>
        </p:grpSpPr>
        <p:grpSp>
          <p:nvGrpSpPr>
            <p:cNvPr id="17" name="Helpline">
              <a:extLst>
                <a:ext uri="{FF2B5EF4-FFF2-40B4-BE49-F238E27FC236}">
                  <a16:creationId xmlns:a16="http://schemas.microsoft.com/office/drawing/2014/main" id="{1B623DF7-1827-4F42-A6AD-B6401D151F27}"/>
                </a:ext>
              </a:extLst>
            </p:cNvPr>
            <p:cNvGrpSpPr/>
            <p:nvPr userDrawn="1"/>
          </p:nvGrpSpPr>
          <p:grpSpPr bwMode="gray">
            <a:xfrm>
              <a:off x="540001" y="-737252"/>
              <a:ext cx="900000" cy="720000"/>
              <a:chOff x="540001" y="-737252"/>
              <a:chExt cx="900000" cy="720000"/>
            </a:xfrm>
          </p:grpSpPr>
          <p:cxnSp>
            <p:nvCxnSpPr>
              <p:cNvPr id="30" name="Line">
                <a:extLst>
                  <a:ext uri="{FF2B5EF4-FFF2-40B4-BE49-F238E27FC236}">
                    <a16:creationId xmlns:a16="http://schemas.microsoft.com/office/drawing/2014/main" id="{64622C39-DA18-4564-B9D7-ED4F035A8ABF}"/>
                  </a:ext>
                </a:extLst>
              </p:cNvPr>
              <p:cNvCxnSpPr/>
              <p:nvPr userDrawn="1"/>
            </p:nvCxnSpPr>
            <p:spPr bwMode="gray">
              <a:xfrm flipV="1">
                <a:off x="540002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">
                <a:extLst>
                  <a:ext uri="{FF2B5EF4-FFF2-40B4-BE49-F238E27FC236}">
                    <a16:creationId xmlns:a16="http://schemas.microsoft.com/office/drawing/2014/main" id="{FEEAB1F2-91E8-4C2E-BF99-DD5709ECD569}"/>
                  </a:ext>
                </a:extLst>
              </p:cNvPr>
              <p:cNvSpPr txBox="1"/>
              <p:nvPr userDrawn="1"/>
            </p:nvSpPr>
            <p:spPr bwMode="gray">
              <a:xfrm>
                <a:off x="5400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72000" tIns="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18" name="Helpline">
              <a:extLst>
                <a:ext uri="{FF2B5EF4-FFF2-40B4-BE49-F238E27FC236}">
                  <a16:creationId xmlns:a16="http://schemas.microsoft.com/office/drawing/2014/main" id="{66013442-91F1-419A-9157-BB68B06715B7}"/>
                </a:ext>
              </a:extLst>
            </p:cNvPr>
            <p:cNvGrpSpPr/>
            <p:nvPr userDrawn="1"/>
          </p:nvGrpSpPr>
          <p:grpSpPr bwMode="gray">
            <a:xfrm>
              <a:off x="10749601" y="-737252"/>
              <a:ext cx="900000" cy="720000"/>
              <a:chOff x="10749601" y="-737252"/>
              <a:chExt cx="900000" cy="720000"/>
            </a:xfrm>
          </p:grpSpPr>
          <p:cxnSp>
            <p:nvCxnSpPr>
              <p:cNvPr id="28" name="Line">
                <a:extLst>
                  <a:ext uri="{FF2B5EF4-FFF2-40B4-BE49-F238E27FC236}">
                    <a16:creationId xmlns:a16="http://schemas.microsoft.com/office/drawing/2014/main" id="{0A7DD844-B7F7-4FF2-B5DD-527BEAD81E99}"/>
                  </a:ext>
                </a:extLst>
              </p:cNvPr>
              <p:cNvCxnSpPr/>
              <p:nvPr userDrawn="1"/>
            </p:nvCxnSpPr>
            <p:spPr bwMode="gray">
              <a:xfrm flipV="1">
                <a:off x="11649601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">
                <a:extLst>
                  <a:ext uri="{FF2B5EF4-FFF2-40B4-BE49-F238E27FC236}">
                    <a16:creationId xmlns:a16="http://schemas.microsoft.com/office/drawing/2014/main" id="{3D822429-4992-40A9-B388-45766C4787BD}"/>
                  </a:ext>
                </a:extLst>
              </p:cNvPr>
              <p:cNvSpPr txBox="1"/>
              <p:nvPr userDrawn="1"/>
            </p:nvSpPr>
            <p:spPr bwMode="gray">
              <a:xfrm>
                <a:off x="107496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0" tIns="0" rIns="72000" bIns="0" rtlCol="0">
                <a:noAutofit/>
              </a:bodyPr>
              <a:lstStyle/>
              <a:p>
                <a:pPr algn="r"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19" name="Helpline">
              <a:extLst>
                <a:ext uri="{FF2B5EF4-FFF2-40B4-BE49-F238E27FC236}">
                  <a16:creationId xmlns:a16="http://schemas.microsoft.com/office/drawing/2014/main" id="{2385CB5D-3A27-4F45-8230-26060451D691}"/>
                </a:ext>
              </a:extLst>
            </p:cNvPr>
            <p:cNvGrpSpPr/>
            <p:nvPr userDrawn="1"/>
          </p:nvGrpSpPr>
          <p:grpSpPr bwMode="gray">
            <a:xfrm>
              <a:off x="-739050" y="432000"/>
              <a:ext cx="739050" cy="720000"/>
              <a:chOff x="-739050" y="432000"/>
              <a:chExt cx="739050" cy="720000"/>
            </a:xfrm>
          </p:grpSpPr>
          <p:cxnSp>
            <p:nvCxnSpPr>
              <p:cNvPr id="26" name="Line">
                <a:extLst>
                  <a:ext uri="{FF2B5EF4-FFF2-40B4-BE49-F238E27FC236}">
                    <a16:creationId xmlns:a16="http://schemas.microsoft.com/office/drawing/2014/main" id="{AD92DF85-7068-4333-9AB8-AFFCAB388183}"/>
                  </a:ext>
                </a:extLst>
              </p:cNvPr>
              <p:cNvCxnSpPr/>
              <p:nvPr/>
            </p:nvCxnSpPr>
            <p:spPr bwMode="gray">
              <a:xfrm>
                <a:off x="-739050" y="43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">
                <a:extLst>
                  <a:ext uri="{FF2B5EF4-FFF2-40B4-BE49-F238E27FC236}">
                    <a16:creationId xmlns:a16="http://schemas.microsoft.com/office/drawing/2014/main" id="{196E36F9-9340-4D83-8DE8-5DEE05F3E7CC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4320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8,32</a:t>
                </a:r>
              </a:p>
            </p:txBody>
          </p:sp>
        </p:grpSp>
        <p:grpSp>
          <p:nvGrpSpPr>
            <p:cNvPr id="20" name="Helpline">
              <a:extLst>
                <a:ext uri="{FF2B5EF4-FFF2-40B4-BE49-F238E27FC236}">
                  <a16:creationId xmlns:a16="http://schemas.microsoft.com/office/drawing/2014/main" id="{52ADD120-5711-4810-A176-31B82BAAABE1}"/>
                </a:ext>
              </a:extLst>
            </p:cNvPr>
            <p:cNvGrpSpPr/>
            <p:nvPr userDrawn="1"/>
          </p:nvGrpSpPr>
          <p:grpSpPr bwMode="gray">
            <a:xfrm>
              <a:off x="-739050" y="2193400"/>
              <a:ext cx="739050" cy="694267"/>
              <a:chOff x="-739050" y="1512000"/>
              <a:chExt cx="739050" cy="694267"/>
            </a:xfrm>
          </p:grpSpPr>
          <p:cxnSp>
            <p:nvCxnSpPr>
              <p:cNvPr id="24" name="Line">
                <a:extLst>
                  <a:ext uri="{FF2B5EF4-FFF2-40B4-BE49-F238E27FC236}">
                    <a16:creationId xmlns:a16="http://schemas.microsoft.com/office/drawing/2014/main" id="{BCEE9F4D-E50A-4B02-95F0-4C24EEEF4E58}"/>
                  </a:ext>
                </a:extLst>
              </p:cNvPr>
              <p:cNvCxnSpPr/>
              <p:nvPr userDrawn="1"/>
            </p:nvCxnSpPr>
            <p:spPr bwMode="gray">
              <a:xfrm>
                <a:off x="-739050" y="151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">
                <a:extLst>
                  <a:ext uri="{FF2B5EF4-FFF2-40B4-BE49-F238E27FC236}">
                    <a16:creationId xmlns:a16="http://schemas.microsoft.com/office/drawing/2014/main" id="{00347A30-76AC-40CD-9C62-EB8A2E7824C9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1512000"/>
                <a:ext cx="720000" cy="694267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3,44</a:t>
                </a:r>
              </a:p>
            </p:txBody>
          </p:sp>
        </p:grpSp>
        <p:grpSp>
          <p:nvGrpSpPr>
            <p:cNvPr id="21" name="Helpline">
              <a:extLst>
                <a:ext uri="{FF2B5EF4-FFF2-40B4-BE49-F238E27FC236}">
                  <a16:creationId xmlns:a16="http://schemas.microsoft.com/office/drawing/2014/main" id="{314C5689-C443-4E7E-B8AF-0D755001D235}"/>
                </a:ext>
              </a:extLst>
            </p:cNvPr>
            <p:cNvGrpSpPr/>
            <p:nvPr userDrawn="1"/>
          </p:nvGrpSpPr>
          <p:grpSpPr bwMode="gray">
            <a:xfrm>
              <a:off x="-739050" y="6184900"/>
              <a:ext cx="739050" cy="720000"/>
              <a:chOff x="-739050" y="5810400"/>
              <a:chExt cx="739050" cy="720000"/>
            </a:xfrm>
          </p:grpSpPr>
          <p:cxnSp>
            <p:nvCxnSpPr>
              <p:cNvPr id="22" name="Line">
                <a:extLst>
                  <a:ext uri="{FF2B5EF4-FFF2-40B4-BE49-F238E27FC236}">
                    <a16:creationId xmlns:a16="http://schemas.microsoft.com/office/drawing/2014/main" id="{1F66EC27-C686-471B-943F-E81412864E2F}"/>
                  </a:ext>
                </a:extLst>
              </p:cNvPr>
              <p:cNvCxnSpPr/>
              <p:nvPr userDrawn="1"/>
            </p:nvCxnSpPr>
            <p:spPr bwMode="gray">
              <a:xfrm>
                <a:off x="-739050" y="58104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">
                <a:extLst>
                  <a:ext uri="{FF2B5EF4-FFF2-40B4-BE49-F238E27FC236}">
                    <a16:creationId xmlns:a16="http://schemas.microsoft.com/office/drawing/2014/main" id="{7B26FC87-069E-46EE-A889-503244792077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58104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7,65</a:t>
                </a:r>
              </a:p>
            </p:txBody>
          </p:sp>
        </p:grpSp>
      </p:grpSp>
      <p:sp>
        <p:nvSpPr>
          <p:cNvPr id="33" name="Textplatzhalter 28">
            <a:extLst>
              <a:ext uri="{FF2B5EF4-FFF2-40B4-BE49-F238E27FC236}">
                <a16:creationId xmlns:a16="http://schemas.microsoft.com/office/drawing/2014/main" id="{35D1A3AE-D983-424F-B087-12232E4FCB3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50059" y="6336922"/>
            <a:ext cx="1080141" cy="363600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0827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EXTBOXES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4C1A6DB2-4B6A-4ACA-B65C-4245FE3221C7}" type="datetime1">
              <a:rPr lang="en-US" smtClean="0"/>
              <a:t>5/11/2025</a:t>
            </a:fld>
            <a:endParaRPr lang="en-US"/>
          </a:p>
        </p:txBody>
      </p:sp>
      <p:sp>
        <p:nvSpPr>
          <p:cNvPr id="4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02CEFE82-39F2-4F47-8A0C-D5AB3496FA5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D68CCA49-2CA4-461D-B162-88D77D0BFB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2C033BE-0E6E-4D16-BEA9-C9C37585DC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  <p:sp>
        <p:nvSpPr>
          <p:cNvPr id="7" name="Textplatzhalter 44">
            <a:extLst>
              <a:ext uri="{FF2B5EF4-FFF2-40B4-BE49-F238E27FC236}">
                <a16:creationId xmlns:a16="http://schemas.microsoft.com/office/drawing/2014/main" id="{C28C7155-0159-4774-A25D-F4A643E6BEB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2520023" y="4187100"/>
            <a:ext cx="720094" cy="0"/>
          </a:xfrm>
          <a:ln w="63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A664902-6268-4A0F-B7FD-441E9CD5695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540070" y="2190750"/>
            <a:ext cx="4680000" cy="1440000"/>
          </a:xfrm>
        </p:spPr>
        <p:txBody>
          <a:bodyPr anchor="b" anchorCtr="0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98A29BD9-450D-4195-B981-7768FB078DC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6971116" y="2190750"/>
            <a:ext cx="4680000" cy="1440000"/>
          </a:xfrm>
        </p:spPr>
        <p:txBody>
          <a:bodyPr anchor="b" anchorCtr="0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5B304DC4-756D-4AE5-9F2A-88624256C33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540070" y="4743450"/>
            <a:ext cx="4680000" cy="1440000"/>
          </a:xfrm>
        </p:spPr>
        <p:txBody>
          <a:bodyPr anchor="b" anchorCtr="0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83534B80-78BA-4767-AEB7-2B72AA06FB0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6971116" y="4743450"/>
            <a:ext cx="4680000" cy="1440000"/>
          </a:xfrm>
        </p:spPr>
        <p:txBody>
          <a:bodyPr anchor="b" anchorCtr="0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platzhalter 44">
            <a:extLst>
              <a:ext uri="{FF2B5EF4-FFF2-40B4-BE49-F238E27FC236}">
                <a16:creationId xmlns:a16="http://schemas.microsoft.com/office/drawing/2014/main" id="{9E29A4B4-6FD9-491B-9184-D4CAA1DE75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8951069" y="4187100"/>
            <a:ext cx="720094" cy="0"/>
          </a:xfrm>
          <a:ln w="63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9" name="Textplatzhalter 44">
            <a:extLst>
              <a:ext uri="{FF2B5EF4-FFF2-40B4-BE49-F238E27FC236}">
                <a16:creationId xmlns:a16="http://schemas.microsoft.com/office/drawing/2014/main" id="{AF7945C8-3AEF-495C-8EFA-69FB4AF21BE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 rot="5400000">
            <a:off x="5735546" y="2910750"/>
            <a:ext cx="720094" cy="0"/>
          </a:xfrm>
          <a:ln w="63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0" name="Textplatzhalter 44">
            <a:extLst>
              <a:ext uri="{FF2B5EF4-FFF2-40B4-BE49-F238E27FC236}">
                <a16:creationId xmlns:a16="http://schemas.microsoft.com/office/drawing/2014/main" id="{F1E183F5-7C4F-4500-9D53-CE2DF093EE6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 bwMode="gray">
          <a:xfrm rot="5400000">
            <a:off x="5735546" y="5463450"/>
            <a:ext cx="720094" cy="0"/>
          </a:xfrm>
          <a:ln w="63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226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EXTBOXES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810466D4-9FB4-47AF-94A1-204D9A8ED293}" type="datetime1">
              <a:rPr lang="en-US" smtClean="0"/>
              <a:t>5/11/2025</a:t>
            </a:fld>
            <a:endParaRPr lang="en-US"/>
          </a:p>
        </p:txBody>
      </p:sp>
      <p:sp>
        <p:nvSpPr>
          <p:cNvPr id="4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02CEFE82-39F2-4F47-8A0C-D5AB3496FA5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D68CCA49-2CA4-461D-B162-88D77D0BFB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2C033BE-0E6E-4D16-BEA9-C9C37585DC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  <p:sp>
        <p:nvSpPr>
          <p:cNvPr id="7" name="Textplatzhalter 44">
            <a:extLst>
              <a:ext uri="{FF2B5EF4-FFF2-40B4-BE49-F238E27FC236}">
                <a16:creationId xmlns:a16="http://schemas.microsoft.com/office/drawing/2014/main" id="{C28C7155-0159-4774-A25D-F4A643E6BEB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1620023" y="4187100"/>
            <a:ext cx="720094" cy="0"/>
          </a:xfrm>
          <a:ln w="63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A664902-6268-4A0F-B7FD-441E9CD5695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542925" y="2190750"/>
            <a:ext cx="2880000" cy="1440000"/>
          </a:xfrm>
        </p:spPr>
        <p:txBody>
          <a:bodyPr anchor="ctr" anchorCtr="0"/>
          <a:lstStyle>
            <a:lvl1pPr marL="0" indent="0" algn="l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98A29BD9-450D-4195-B981-7768FB078DC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658448" y="2190750"/>
            <a:ext cx="2880000" cy="1440000"/>
          </a:xfrm>
        </p:spPr>
        <p:txBody>
          <a:bodyPr anchor="ctr" anchorCtr="0"/>
          <a:lstStyle>
            <a:lvl1pPr marL="0" indent="0" algn="l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D4D2947E-6570-4EC8-9BE9-BCC0DCACDD7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8771116" y="2190750"/>
            <a:ext cx="2880000" cy="1440000"/>
          </a:xfrm>
        </p:spPr>
        <p:txBody>
          <a:bodyPr anchor="ctr" anchorCtr="0"/>
          <a:lstStyle>
            <a:lvl1pPr marL="0" indent="0" algn="l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5B304DC4-756D-4AE5-9F2A-88624256C33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542925" y="4743450"/>
            <a:ext cx="2880000" cy="1440000"/>
          </a:xfrm>
        </p:spPr>
        <p:txBody>
          <a:bodyPr anchor="ctr" anchorCtr="0"/>
          <a:lstStyle>
            <a:lvl1pPr marL="0" indent="0" algn="l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83534B80-78BA-4767-AEB7-2B72AA06FB0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4655593" y="4743450"/>
            <a:ext cx="2880000" cy="1440000"/>
          </a:xfrm>
        </p:spPr>
        <p:txBody>
          <a:bodyPr anchor="ctr" anchorCtr="0"/>
          <a:lstStyle>
            <a:lvl1pPr marL="0" indent="0" algn="l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FE7D14E2-1903-41B1-A7A1-2C06D2BE6FF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 bwMode="gray">
          <a:xfrm>
            <a:off x="8771116" y="4743450"/>
            <a:ext cx="2880000" cy="1440000"/>
          </a:xfrm>
        </p:spPr>
        <p:txBody>
          <a:bodyPr anchor="ctr" anchorCtr="0"/>
          <a:lstStyle>
            <a:lvl1pPr marL="0" indent="0" algn="l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platzhalter 44">
            <a:extLst>
              <a:ext uri="{FF2B5EF4-FFF2-40B4-BE49-F238E27FC236}">
                <a16:creationId xmlns:a16="http://schemas.microsoft.com/office/drawing/2014/main" id="{9E29A4B4-6FD9-491B-9184-D4CAA1DE75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5735953" y="4187100"/>
            <a:ext cx="720094" cy="0"/>
          </a:xfrm>
          <a:ln w="63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8" name="Textplatzhalter 44">
            <a:extLst>
              <a:ext uri="{FF2B5EF4-FFF2-40B4-BE49-F238E27FC236}">
                <a16:creationId xmlns:a16="http://schemas.microsoft.com/office/drawing/2014/main" id="{806A558C-E424-4D80-A980-CFEC25BE10F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9851069" y="4187100"/>
            <a:ext cx="720094" cy="0"/>
          </a:xfrm>
          <a:ln w="63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9" name="Textplatzhalter 44">
            <a:extLst>
              <a:ext uri="{FF2B5EF4-FFF2-40B4-BE49-F238E27FC236}">
                <a16:creationId xmlns:a16="http://schemas.microsoft.com/office/drawing/2014/main" id="{AF7945C8-3AEF-495C-8EFA-69FB4AF21BE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 rot="5400000">
            <a:off x="3677785" y="2910750"/>
            <a:ext cx="720094" cy="0"/>
          </a:xfrm>
          <a:ln w="63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0" name="Textplatzhalter 44">
            <a:extLst>
              <a:ext uri="{FF2B5EF4-FFF2-40B4-BE49-F238E27FC236}">
                <a16:creationId xmlns:a16="http://schemas.microsoft.com/office/drawing/2014/main" id="{F1E183F5-7C4F-4500-9D53-CE2DF093EE6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 bwMode="gray">
          <a:xfrm rot="5400000">
            <a:off x="3677785" y="5463450"/>
            <a:ext cx="720094" cy="0"/>
          </a:xfrm>
          <a:ln w="63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1" name="Textplatzhalter 44">
            <a:extLst>
              <a:ext uri="{FF2B5EF4-FFF2-40B4-BE49-F238E27FC236}">
                <a16:creationId xmlns:a16="http://schemas.microsoft.com/office/drawing/2014/main" id="{B93FD659-1ADC-4D1F-9D6F-335A83638F9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 bwMode="gray">
          <a:xfrm rot="5400000">
            <a:off x="7793308" y="2910750"/>
            <a:ext cx="720094" cy="0"/>
          </a:xfrm>
          <a:ln w="63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2" name="Textplatzhalter 44">
            <a:extLst>
              <a:ext uri="{FF2B5EF4-FFF2-40B4-BE49-F238E27FC236}">
                <a16:creationId xmlns:a16="http://schemas.microsoft.com/office/drawing/2014/main" id="{0A25E492-569C-4A89-8F43-0A73C694D39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 bwMode="gray">
          <a:xfrm rot="5400000">
            <a:off x="7793308" y="5463450"/>
            <a:ext cx="720094" cy="0"/>
          </a:xfrm>
          <a:ln w="63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4375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CLOSING CONTAC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Bildplatzhalter 68">
            <a:extLst>
              <a:ext uri="{FF2B5EF4-FFF2-40B4-BE49-F238E27FC236}">
                <a16:creationId xmlns:a16="http://schemas.microsoft.com/office/drawing/2014/main" id="{A3495474-9E4C-4CE8-9BF9-5AE0C2151673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 bwMode="gray">
          <a:xfrm>
            <a:off x="4336038" y="0"/>
            <a:ext cx="7855962" cy="6301616"/>
          </a:xfrm>
          <a:custGeom>
            <a:avLst/>
            <a:gdLst>
              <a:gd name="connsiteX0" fmla="*/ 0 w 7854939"/>
              <a:gd name="connsiteY0" fmla="*/ 0 h 6301616"/>
              <a:gd name="connsiteX1" fmla="*/ 3451066 w 7854939"/>
              <a:gd name="connsiteY1" fmla="*/ 0 h 6301616"/>
              <a:gd name="connsiteX2" fmla="*/ 6908985 w 7854939"/>
              <a:gd name="connsiteY2" fmla="*/ 0 h 6301616"/>
              <a:gd name="connsiteX3" fmla="*/ 7854939 w 7854939"/>
              <a:gd name="connsiteY3" fmla="*/ 0 h 6301616"/>
              <a:gd name="connsiteX4" fmla="*/ 7854939 w 7854939"/>
              <a:gd name="connsiteY4" fmla="*/ 520820 h 6301616"/>
              <a:gd name="connsiteX5" fmla="*/ 4095746 w 7854939"/>
              <a:gd name="connsiteY5" fmla="*/ 6301616 h 6301616"/>
              <a:gd name="connsiteX6" fmla="*/ 3448401 w 7854939"/>
              <a:gd name="connsiteY6" fmla="*/ 5306170 h 6301616"/>
              <a:gd name="connsiteX7" fmla="*/ 0 w 7854939"/>
              <a:gd name="connsiteY7" fmla="*/ 3300 h 630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54939" h="6301616">
                <a:moveTo>
                  <a:pt x="0" y="0"/>
                </a:moveTo>
                <a:lnTo>
                  <a:pt x="3451066" y="0"/>
                </a:lnTo>
                <a:lnTo>
                  <a:pt x="6908985" y="0"/>
                </a:lnTo>
                <a:lnTo>
                  <a:pt x="7854939" y="0"/>
                </a:lnTo>
                <a:lnTo>
                  <a:pt x="7854939" y="520820"/>
                </a:lnTo>
                <a:lnTo>
                  <a:pt x="4095746" y="6301616"/>
                </a:lnTo>
                <a:lnTo>
                  <a:pt x="3448401" y="5306170"/>
                </a:lnTo>
                <a:lnTo>
                  <a:pt x="0" y="33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D791919E-785E-4FEC-AD1D-8D57681CF1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379260" y="687790"/>
            <a:ext cx="1800234" cy="644400"/>
          </a:xfrm>
          <a:prstGeom prst="rect">
            <a:avLst/>
          </a:prstGeom>
        </p:spPr>
      </p:pic>
      <p:sp>
        <p:nvSpPr>
          <p:cNvPr id="73" name="Textplatzhalter 72">
            <a:extLst>
              <a:ext uri="{FF2B5EF4-FFF2-40B4-BE49-F238E27FC236}">
                <a16:creationId xmlns:a16="http://schemas.microsoft.com/office/drawing/2014/main" id="{EF471267-CA8F-4C6A-A9DE-0BD8CBB49C8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7781288" y="0"/>
            <a:ext cx="4410712" cy="6305412"/>
          </a:xfrm>
          <a:custGeom>
            <a:avLst/>
            <a:gdLst>
              <a:gd name="connsiteX0" fmla="*/ 3463480 w 4410138"/>
              <a:gd name="connsiteY0" fmla="*/ 0 h 6305412"/>
              <a:gd name="connsiteX1" fmla="*/ 4410138 w 4410138"/>
              <a:gd name="connsiteY1" fmla="*/ 0 h 6305412"/>
              <a:gd name="connsiteX2" fmla="*/ 4410138 w 4410138"/>
              <a:gd name="connsiteY2" fmla="*/ 521087 h 6305412"/>
              <a:gd name="connsiteX3" fmla="*/ 647878 w 4410138"/>
              <a:gd name="connsiteY3" fmla="*/ 6305412 h 6305412"/>
              <a:gd name="connsiteX4" fmla="*/ 0 w 4410138"/>
              <a:gd name="connsiteY4" fmla="*/ 5309324 h 630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0138" h="6305412">
                <a:moveTo>
                  <a:pt x="3463480" y="0"/>
                </a:moveTo>
                <a:lnTo>
                  <a:pt x="4410138" y="0"/>
                </a:lnTo>
                <a:lnTo>
                  <a:pt x="4410138" y="521087"/>
                </a:lnTo>
                <a:lnTo>
                  <a:pt x="647878" y="6305412"/>
                </a:lnTo>
                <a:lnTo>
                  <a:pt x="0" y="5309324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77" name="Textplatzhalter 76">
            <a:extLst>
              <a:ext uri="{FF2B5EF4-FFF2-40B4-BE49-F238E27FC236}">
                <a16:creationId xmlns:a16="http://schemas.microsoft.com/office/drawing/2014/main" id="{0450077C-56C6-42D9-9C9B-0003020F6FD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7620992" y="0"/>
            <a:ext cx="1620211" cy="1152000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A2E5134C-83DB-44B3-82A1-D052CBA4AB55}"/>
              </a:ext>
            </a:extLst>
          </p:cNvPr>
          <p:cNvGrpSpPr/>
          <p:nvPr userDrawn="1"/>
        </p:nvGrpSpPr>
        <p:grpSpPr bwMode="gray">
          <a:xfrm>
            <a:off x="-739146" y="-737252"/>
            <a:ext cx="12390264" cy="7642152"/>
            <a:chOff x="-739050" y="-737252"/>
            <a:chExt cx="12388651" cy="7642152"/>
          </a:xfrm>
        </p:grpSpPr>
        <p:grpSp>
          <p:nvGrpSpPr>
            <p:cNvPr id="82" name="Helpline">
              <a:extLst>
                <a:ext uri="{FF2B5EF4-FFF2-40B4-BE49-F238E27FC236}">
                  <a16:creationId xmlns:a16="http://schemas.microsoft.com/office/drawing/2014/main" id="{55EA0D82-91B1-46BC-8E16-A6CD9686A79C}"/>
                </a:ext>
              </a:extLst>
            </p:cNvPr>
            <p:cNvGrpSpPr/>
            <p:nvPr userDrawn="1"/>
          </p:nvGrpSpPr>
          <p:grpSpPr bwMode="gray">
            <a:xfrm>
              <a:off x="540001" y="-737252"/>
              <a:ext cx="900000" cy="720000"/>
              <a:chOff x="540001" y="-737252"/>
              <a:chExt cx="900000" cy="720000"/>
            </a:xfrm>
          </p:grpSpPr>
          <p:cxnSp>
            <p:nvCxnSpPr>
              <p:cNvPr id="95" name="Line">
                <a:extLst>
                  <a:ext uri="{FF2B5EF4-FFF2-40B4-BE49-F238E27FC236}">
                    <a16:creationId xmlns:a16="http://schemas.microsoft.com/office/drawing/2014/main" id="{51131EAC-4679-4DD3-B7B0-4D8D26887CF9}"/>
                  </a:ext>
                </a:extLst>
              </p:cNvPr>
              <p:cNvCxnSpPr/>
              <p:nvPr userDrawn="1"/>
            </p:nvCxnSpPr>
            <p:spPr bwMode="gray">
              <a:xfrm flipV="1">
                <a:off x="540002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">
                <a:extLst>
                  <a:ext uri="{FF2B5EF4-FFF2-40B4-BE49-F238E27FC236}">
                    <a16:creationId xmlns:a16="http://schemas.microsoft.com/office/drawing/2014/main" id="{9AE3696E-4C53-4CA4-9713-F1AB1D13B4BF}"/>
                  </a:ext>
                </a:extLst>
              </p:cNvPr>
              <p:cNvSpPr txBox="1"/>
              <p:nvPr userDrawn="1"/>
            </p:nvSpPr>
            <p:spPr bwMode="gray">
              <a:xfrm>
                <a:off x="5400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72000" tIns="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83" name="Helpline">
              <a:extLst>
                <a:ext uri="{FF2B5EF4-FFF2-40B4-BE49-F238E27FC236}">
                  <a16:creationId xmlns:a16="http://schemas.microsoft.com/office/drawing/2014/main" id="{D07576D4-2603-42AA-B659-F2C34B6C7B83}"/>
                </a:ext>
              </a:extLst>
            </p:cNvPr>
            <p:cNvGrpSpPr/>
            <p:nvPr userDrawn="1"/>
          </p:nvGrpSpPr>
          <p:grpSpPr bwMode="gray">
            <a:xfrm>
              <a:off x="10749601" y="-737252"/>
              <a:ext cx="900000" cy="720000"/>
              <a:chOff x="10749601" y="-737252"/>
              <a:chExt cx="900000" cy="720000"/>
            </a:xfrm>
          </p:grpSpPr>
          <p:cxnSp>
            <p:nvCxnSpPr>
              <p:cNvPr id="93" name="Line">
                <a:extLst>
                  <a:ext uri="{FF2B5EF4-FFF2-40B4-BE49-F238E27FC236}">
                    <a16:creationId xmlns:a16="http://schemas.microsoft.com/office/drawing/2014/main" id="{D31B6556-5F82-4C52-9754-EE9DCF6567F4}"/>
                  </a:ext>
                </a:extLst>
              </p:cNvPr>
              <p:cNvCxnSpPr/>
              <p:nvPr userDrawn="1"/>
            </p:nvCxnSpPr>
            <p:spPr bwMode="gray">
              <a:xfrm flipV="1">
                <a:off x="11649601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">
                <a:extLst>
                  <a:ext uri="{FF2B5EF4-FFF2-40B4-BE49-F238E27FC236}">
                    <a16:creationId xmlns:a16="http://schemas.microsoft.com/office/drawing/2014/main" id="{CCBF7242-F50A-42A1-A62A-4D80949DEF30}"/>
                  </a:ext>
                </a:extLst>
              </p:cNvPr>
              <p:cNvSpPr txBox="1"/>
              <p:nvPr userDrawn="1"/>
            </p:nvSpPr>
            <p:spPr bwMode="gray">
              <a:xfrm>
                <a:off x="107496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0" tIns="0" rIns="72000" bIns="0" rtlCol="0">
                <a:noAutofit/>
              </a:bodyPr>
              <a:lstStyle/>
              <a:p>
                <a:pPr algn="r"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84" name="Helpline">
              <a:extLst>
                <a:ext uri="{FF2B5EF4-FFF2-40B4-BE49-F238E27FC236}">
                  <a16:creationId xmlns:a16="http://schemas.microsoft.com/office/drawing/2014/main" id="{A08F0B95-4EF9-4B74-8421-B6F6E578E050}"/>
                </a:ext>
              </a:extLst>
            </p:cNvPr>
            <p:cNvGrpSpPr/>
            <p:nvPr userDrawn="1"/>
          </p:nvGrpSpPr>
          <p:grpSpPr bwMode="gray">
            <a:xfrm>
              <a:off x="-739050" y="432000"/>
              <a:ext cx="739050" cy="720000"/>
              <a:chOff x="-739050" y="432000"/>
              <a:chExt cx="739050" cy="720000"/>
            </a:xfrm>
          </p:grpSpPr>
          <p:cxnSp>
            <p:nvCxnSpPr>
              <p:cNvPr id="91" name="Line">
                <a:extLst>
                  <a:ext uri="{FF2B5EF4-FFF2-40B4-BE49-F238E27FC236}">
                    <a16:creationId xmlns:a16="http://schemas.microsoft.com/office/drawing/2014/main" id="{178E6E5C-81AC-46DF-BF46-453701438D3D}"/>
                  </a:ext>
                </a:extLst>
              </p:cNvPr>
              <p:cNvCxnSpPr/>
              <p:nvPr/>
            </p:nvCxnSpPr>
            <p:spPr bwMode="gray">
              <a:xfrm>
                <a:off x="-739050" y="43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Text">
                <a:extLst>
                  <a:ext uri="{FF2B5EF4-FFF2-40B4-BE49-F238E27FC236}">
                    <a16:creationId xmlns:a16="http://schemas.microsoft.com/office/drawing/2014/main" id="{13317542-7DC7-4C58-B2B0-8C5F425A4DEF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4320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8,32</a:t>
                </a:r>
              </a:p>
            </p:txBody>
          </p:sp>
        </p:grpSp>
        <p:grpSp>
          <p:nvGrpSpPr>
            <p:cNvPr id="85" name="Helpline">
              <a:extLst>
                <a:ext uri="{FF2B5EF4-FFF2-40B4-BE49-F238E27FC236}">
                  <a16:creationId xmlns:a16="http://schemas.microsoft.com/office/drawing/2014/main" id="{A6874056-5A41-471B-9AB5-A65670C06078}"/>
                </a:ext>
              </a:extLst>
            </p:cNvPr>
            <p:cNvGrpSpPr/>
            <p:nvPr userDrawn="1"/>
          </p:nvGrpSpPr>
          <p:grpSpPr bwMode="gray">
            <a:xfrm>
              <a:off x="-739050" y="2193400"/>
              <a:ext cx="739050" cy="694267"/>
              <a:chOff x="-739050" y="1512000"/>
              <a:chExt cx="739050" cy="694267"/>
            </a:xfrm>
          </p:grpSpPr>
          <p:cxnSp>
            <p:nvCxnSpPr>
              <p:cNvPr id="89" name="Line">
                <a:extLst>
                  <a:ext uri="{FF2B5EF4-FFF2-40B4-BE49-F238E27FC236}">
                    <a16:creationId xmlns:a16="http://schemas.microsoft.com/office/drawing/2014/main" id="{AC3BF443-DD16-4349-ACD6-0CE5761B53C5}"/>
                  </a:ext>
                </a:extLst>
              </p:cNvPr>
              <p:cNvCxnSpPr/>
              <p:nvPr userDrawn="1"/>
            </p:nvCxnSpPr>
            <p:spPr bwMode="gray">
              <a:xfrm>
                <a:off x="-739050" y="151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">
                <a:extLst>
                  <a:ext uri="{FF2B5EF4-FFF2-40B4-BE49-F238E27FC236}">
                    <a16:creationId xmlns:a16="http://schemas.microsoft.com/office/drawing/2014/main" id="{E4A65D82-BFD3-4E06-A6D6-A013315D8531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1512000"/>
                <a:ext cx="720000" cy="694267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3,44</a:t>
                </a:r>
              </a:p>
            </p:txBody>
          </p:sp>
        </p:grpSp>
        <p:grpSp>
          <p:nvGrpSpPr>
            <p:cNvPr id="86" name="Helpline">
              <a:extLst>
                <a:ext uri="{FF2B5EF4-FFF2-40B4-BE49-F238E27FC236}">
                  <a16:creationId xmlns:a16="http://schemas.microsoft.com/office/drawing/2014/main" id="{9B60A713-E06F-45EA-B933-2A8DC4F9BAC8}"/>
                </a:ext>
              </a:extLst>
            </p:cNvPr>
            <p:cNvGrpSpPr/>
            <p:nvPr userDrawn="1"/>
          </p:nvGrpSpPr>
          <p:grpSpPr bwMode="gray">
            <a:xfrm>
              <a:off x="-739050" y="6184900"/>
              <a:ext cx="739050" cy="720000"/>
              <a:chOff x="-739050" y="5810400"/>
              <a:chExt cx="739050" cy="720000"/>
            </a:xfrm>
          </p:grpSpPr>
          <p:cxnSp>
            <p:nvCxnSpPr>
              <p:cNvPr id="87" name="Line">
                <a:extLst>
                  <a:ext uri="{FF2B5EF4-FFF2-40B4-BE49-F238E27FC236}">
                    <a16:creationId xmlns:a16="http://schemas.microsoft.com/office/drawing/2014/main" id="{43663164-F538-4375-A826-9107AD92E2C9}"/>
                  </a:ext>
                </a:extLst>
              </p:cNvPr>
              <p:cNvCxnSpPr/>
              <p:nvPr userDrawn="1"/>
            </p:nvCxnSpPr>
            <p:spPr bwMode="gray">
              <a:xfrm>
                <a:off x="-739050" y="58104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Text">
                <a:extLst>
                  <a:ext uri="{FF2B5EF4-FFF2-40B4-BE49-F238E27FC236}">
                    <a16:creationId xmlns:a16="http://schemas.microsoft.com/office/drawing/2014/main" id="{FA6FC76A-18ED-4B8B-9A3E-D248F3ABE1EC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58104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7,65</a:t>
                </a:r>
              </a:p>
            </p:txBody>
          </p:sp>
        </p:grpSp>
      </p:grpSp>
      <p:sp>
        <p:nvSpPr>
          <p:cNvPr id="25" name="Subtitle">
            <a:extLst>
              <a:ext uri="{FF2B5EF4-FFF2-40B4-BE49-F238E27FC236}">
                <a16:creationId xmlns:a16="http://schemas.microsoft.com/office/drawing/2014/main" id="{E4AA26F4-23DF-4584-A40F-BA529DB7CE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3784073"/>
            <a:ext cx="5339495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Contact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79CBB4BA-5DDD-4FA8-A2F7-8BE2F1BE13D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540070" y="5346173"/>
            <a:ext cx="5339495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Speaker</a:t>
            </a:r>
          </a:p>
        </p:txBody>
      </p:sp>
      <p:sp>
        <p:nvSpPr>
          <p:cNvPr id="29" name="Textplatzhalter 44">
            <a:extLst>
              <a:ext uri="{FF2B5EF4-FFF2-40B4-BE49-F238E27FC236}">
                <a16:creationId xmlns:a16="http://schemas.microsoft.com/office/drawing/2014/main" id="{602BDDF5-33AC-4783-8BA4-204DCFF7B3F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542995" y="5037177"/>
            <a:ext cx="720094" cy="0"/>
          </a:xfrm>
          <a:ln w="6350" cap="sq">
            <a:solidFill>
              <a:schemeClr val="accent2"/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1" name="Subtitle">
            <a:extLst>
              <a:ext uri="{FF2B5EF4-FFF2-40B4-BE49-F238E27FC236}">
                <a16:creationId xmlns:a16="http://schemas.microsoft.com/office/drawing/2014/main" id="{57F5075D-5AEB-46E2-BCF9-07D63ECF1DE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540070" y="4148385"/>
            <a:ext cx="5339495" cy="597047"/>
          </a:xfr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1400" dirty="0"/>
            </a:lvl1pPr>
          </a:lstStyle>
          <a:p>
            <a:pPr marL="270000" lvl="0" indent="-270000"/>
            <a:r>
              <a:rPr lang="en-US" dirty="0"/>
              <a:t>Click to edit Master text styles</a:t>
            </a:r>
          </a:p>
        </p:txBody>
      </p:sp>
      <p:sp>
        <p:nvSpPr>
          <p:cNvPr id="33" name="Subtitle">
            <a:extLst>
              <a:ext uri="{FF2B5EF4-FFF2-40B4-BE49-F238E27FC236}">
                <a16:creationId xmlns:a16="http://schemas.microsoft.com/office/drawing/2014/main" id="{BA170290-EDB4-4D5F-A1D0-FA0E8E56592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540070" y="5710490"/>
            <a:ext cx="5339495" cy="471792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1400" dirty="0"/>
            </a:lvl1pPr>
          </a:lstStyle>
          <a:p>
            <a:pPr marL="270000" lvl="0" indent="-27000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78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F77DF6EE-3870-4B39-8F29-72D2D24C0885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4" name="Footer"/>
          <p:cNvSpPr>
            <a:spLocks noGrp="1"/>
          </p:cNvSpPr>
          <p:nvPr>
            <p:ph type="ftr" sz="quarter" idx="11"/>
          </p:nvPr>
        </p:nvSpPr>
        <p:spPr bwMode="gray">
          <a:xfrm>
            <a:off x="8404229" y="6322096"/>
            <a:ext cx="2880375" cy="288000"/>
          </a:xfrm>
        </p:spPr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02CEFE82-39F2-4F47-8A0C-D5AB3496FA5C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Textplatzhalter 44">
            <a:extLst>
              <a:ext uri="{FF2B5EF4-FFF2-40B4-BE49-F238E27FC236}">
                <a16:creationId xmlns:a16="http://schemas.microsoft.com/office/drawing/2014/main" id="{6144D67E-61EF-4C82-A6B2-4F8B41D940D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739026" y="2739864"/>
            <a:ext cx="720094" cy="0"/>
          </a:xfrm>
          <a:ln w="6350" cap="sq"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5" name="Textplatzhalter 33">
            <a:extLst>
              <a:ext uri="{FF2B5EF4-FFF2-40B4-BE49-F238E27FC236}">
                <a16:creationId xmlns:a16="http://schemas.microsoft.com/office/drawing/2014/main" id="{922ABDDB-55A3-44FF-92CC-6FF1F9949AE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739026" y="2190754"/>
            <a:ext cx="4140539" cy="504000"/>
          </a:xfrm>
        </p:spPr>
        <p:txBody>
          <a:bodyPr lIns="0" tIns="0" rIns="0" bIns="36000" anchor="ctr" anchorCtr="0"/>
          <a:lstStyle>
            <a:lvl1pPr marL="0" indent="0">
              <a:buNone/>
              <a:defRPr lang="en-US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8" name="Textplatzhalter 36">
            <a:extLst>
              <a:ext uri="{FF2B5EF4-FFF2-40B4-BE49-F238E27FC236}">
                <a16:creationId xmlns:a16="http://schemas.microsoft.com/office/drawing/2014/main" id="{9C0C26E5-B9FD-4702-8740-F2DC4169A9D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552773" y="2195864"/>
            <a:ext cx="882515" cy="544000"/>
          </a:xfrm>
        </p:spPr>
        <p:txBody>
          <a:bodyPr tIns="72000" anchor="ctr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600" kern="1200" cap="all" baseline="0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XX</a:t>
            </a:r>
          </a:p>
        </p:txBody>
      </p:sp>
      <p:sp>
        <p:nvSpPr>
          <p:cNvPr id="44" name="Textplatzhalter 44">
            <a:extLst>
              <a:ext uri="{FF2B5EF4-FFF2-40B4-BE49-F238E27FC236}">
                <a16:creationId xmlns:a16="http://schemas.microsoft.com/office/drawing/2014/main" id="{193A0607-1509-4162-B2EC-6135DB5B8E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1739026" y="4184145"/>
            <a:ext cx="720094" cy="0"/>
          </a:xfrm>
          <a:ln w="6350" cap="sq">
            <a:solidFill>
              <a:schemeClr val="accent2"/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45" name="Textplatzhalter 33">
            <a:extLst>
              <a:ext uri="{FF2B5EF4-FFF2-40B4-BE49-F238E27FC236}">
                <a16:creationId xmlns:a16="http://schemas.microsoft.com/office/drawing/2014/main" id="{4C29AC4A-7EE9-4C9D-A88B-C5002AD2C26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1739026" y="3635035"/>
            <a:ext cx="4140539" cy="504000"/>
          </a:xfrm>
        </p:spPr>
        <p:txBody>
          <a:bodyPr lIns="0" tIns="0" rIns="0" bIns="36000" anchor="ctr" anchorCtr="0"/>
          <a:lstStyle>
            <a:lvl1pPr marL="0" indent="0">
              <a:buNone/>
              <a:defRPr lang="en-US" cap="all" baseline="0" dirty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platzhalter 36">
            <a:extLst>
              <a:ext uri="{FF2B5EF4-FFF2-40B4-BE49-F238E27FC236}">
                <a16:creationId xmlns:a16="http://schemas.microsoft.com/office/drawing/2014/main" id="{494FBDD4-E90D-42C5-B674-1DE39C49378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552773" y="3640145"/>
            <a:ext cx="882515" cy="544000"/>
          </a:xfrm>
        </p:spPr>
        <p:txBody>
          <a:bodyPr tIns="72000" anchor="ctr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600" kern="1200" cap="all" baseline="0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XX</a:t>
            </a:r>
          </a:p>
        </p:txBody>
      </p:sp>
      <p:sp>
        <p:nvSpPr>
          <p:cNvPr id="50" name="Textplatzhalter 44">
            <a:extLst>
              <a:ext uri="{FF2B5EF4-FFF2-40B4-BE49-F238E27FC236}">
                <a16:creationId xmlns:a16="http://schemas.microsoft.com/office/drawing/2014/main" id="{00310358-E150-45FD-ADD4-A75CB99DA35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1739026" y="5634511"/>
            <a:ext cx="720094" cy="0"/>
          </a:xfrm>
          <a:ln w="6350" cap="sq">
            <a:solidFill>
              <a:schemeClr val="accent3"/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51" name="Textplatzhalter 33">
            <a:extLst>
              <a:ext uri="{FF2B5EF4-FFF2-40B4-BE49-F238E27FC236}">
                <a16:creationId xmlns:a16="http://schemas.microsoft.com/office/drawing/2014/main" id="{D592D0F7-2ACF-4CB8-A8A9-5C3A30C0D35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1739026" y="5085401"/>
            <a:ext cx="4140539" cy="504000"/>
          </a:xfrm>
        </p:spPr>
        <p:txBody>
          <a:bodyPr lIns="0" tIns="0" rIns="0" bIns="36000" anchor="ctr" anchorCtr="0"/>
          <a:lstStyle>
            <a:lvl1pPr marL="0" indent="0">
              <a:buNone/>
              <a:defRPr lang="en-US" cap="all" baseline="0" dirty="0">
                <a:solidFill>
                  <a:schemeClr val="accent3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2" name="Textplatzhalter 36">
            <a:extLst>
              <a:ext uri="{FF2B5EF4-FFF2-40B4-BE49-F238E27FC236}">
                <a16:creationId xmlns:a16="http://schemas.microsoft.com/office/drawing/2014/main" id="{6380C13F-0A3E-4475-BBD2-8CCFA6D0CB3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552773" y="5090511"/>
            <a:ext cx="882515" cy="544000"/>
          </a:xfrm>
        </p:spPr>
        <p:txBody>
          <a:bodyPr tIns="72000" anchor="ctr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600" kern="1200" cap="all" baseline="0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XX</a:t>
            </a:r>
          </a:p>
        </p:txBody>
      </p:sp>
      <p:sp>
        <p:nvSpPr>
          <p:cNvPr id="62" name="Textplatzhalter 44">
            <a:extLst>
              <a:ext uri="{FF2B5EF4-FFF2-40B4-BE49-F238E27FC236}">
                <a16:creationId xmlns:a16="http://schemas.microsoft.com/office/drawing/2014/main" id="{CDB2789B-AC7E-4917-BE06-E713006E92E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7511928" y="2739864"/>
            <a:ext cx="720094" cy="0"/>
          </a:xfrm>
          <a:ln w="6350" cap="sq">
            <a:solidFill>
              <a:schemeClr val="accent4"/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63" name="Textplatzhalter 33">
            <a:extLst>
              <a:ext uri="{FF2B5EF4-FFF2-40B4-BE49-F238E27FC236}">
                <a16:creationId xmlns:a16="http://schemas.microsoft.com/office/drawing/2014/main" id="{74F480A0-8BA2-44B6-B2C0-D90E346F7F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7511928" y="2190754"/>
            <a:ext cx="4140539" cy="504000"/>
          </a:xfrm>
        </p:spPr>
        <p:txBody>
          <a:bodyPr lIns="0" tIns="0" rIns="0" bIns="36000" anchor="ctr" anchorCtr="0"/>
          <a:lstStyle>
            <a:lvl1pPr marL="0" indent="0">
              <a:buNone/>
              <a:defRPr lang="en-US" cap="all" baseline="0" dirty="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4" name="Textplatzhalter 36">
            <a:extLst>
              <a:ext uri="{FF2B5EF4-FFF2-40B4-BE49-F238E27FC236}">
                <a16:creationId xmlns:a16="http://schemas.microsoft.com/office/drawing/2014/main" id="{A6CB7CFF-A700-45DC-818C-BBAAC2E989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6325674" y="2195864"/>
            <a:ext cx="882515" cy="544000"/>
          </a:xfrm>
        </p:spPr>
        <p:txBody>
          <a:bodyPr tIns="72000" anchor="ctr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600" kern="1200" cap="all" baseline="0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XX</a:t>
            </a:r>
          </a:p>
        </p:txBody>
      </p:sp>
      <p:sp>
        <p:nvSpPr>
          <p:cNvPr id="65" name="Textplatzhalter 44">
            <a:extLst>
              <a:ext uri="{FF2B5EF4-FFF2-40B4-BE49-F238E27FC236}">
                <a16:creationId xmlns:a16="http://schemas.microsoft.com/office/drawing/2014/main" id="{82D0B9DB-7546-494F-96B3-30770DE2676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 bwMode="gray">
          <a:xfrm>
            <a:off x="7511928" y="4184145"/>
            <a:ext cx="720094" cy="0"/>
          </a:xfrm>
          <a:ln w="6350" cap="sq">
            <a:solidFill>
              <a:schemeClr val="accent5"/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66" name="Textplatzhalter 33">
            <a:extLst>
              <a:ext uri="{FF2B5EF4-FFF2-40B4-BE49-F238E27FC236}">
                <a16:creationId xmlns:a16="http://schemas.microsoft.com/office/drawing/2014/main" id="{3581F69D-4FF6-446C-99B3-C8B0A8E37F5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7511928" y="3635035"/>
            <a:ext cx="4140539" cy="504000"/>
          </a:xfrm>
        </p:spPr>
        <p:txBody>
          <a:bodyPr lIns="0" tIns="0" rIns="0" bIns="36000" anchor="ctr" anchorCtr="0"/>
          <a:lstStyle>
            <a:lvl1pPr marL="0" indent="0">
              <a:buNone/>
              <a:defRPr lang="en-US" cap="all" baseline="0" dirty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7" name="Textplatzhalter 36">
            <a:extLst>
              <a:ext uri="{FF2B5EF4-FFF2-40B4-BE49-F238E27FC236}">
                <a16:creationId xmlns:a16="http://schemas.microsoft.com/office/drawing/2014/main" id="{FAC9DB63-E040-410D-8FDA-AA834D67C0D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6325674" y="3640145"/>
            <a:ext cx="882515" cy="544000"/>
          </a:xfrm>
        </p:spPr>
        <p:txBody>
          <a:bodyPr tIns="72000" anchor="ctr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600" kern="1200" cap="all" baseline="0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XX</a:t>
            </a:r>
          </a:p>
        </p:txBody>
      </p:sp>
      <p:sp>
        <p:nvSpPr>
          <p:cNvPr id="68" name="Textplatzhalter 44">
            <a:extLst>
              <a:ext uri="{FF2B5EF4-FFF2-40B4-BE49-F238E27FC236}">
                <a16:creationId xmlns:a16="http://schemas.microsoft.com/office/drawing/2014/main" id="{2124AA12-061B-4D2F-8E9B-7B7E7320D2A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7511928" y="5634511"/>
            <a:ext cx="720094" cy="0"/>
          </a:xfrm>
          <a:ln w="6350" cap="sq">
            <a:solidFill>
              <a:schemeClr val="accent6"/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69" name="Textplatzhalter 33">
            <a:extLst>
              <a:ext uri="{FF2B5EF4-FFF2-40B4-BE49-F238E27FC236}">
                <a16:creationId xmlns:a16="http://schemas.microsoft.com/office/drawing/2014/main" id="{C1C443A9-E171-43A4-A6FE-EEF9FA6B1AD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7511928" y="5085401"/>
            <a:ext cx="4140539" cy="504000"/>
          </a:xfrm>
        </p:spPr>
        <p:txBody>
          <a:bodyPr lIns="0" tIns="0" rIns="0" bIns="36000" anchor="ctr" anchorCtr="0"/>
          <a:lstStyle>
            <a:lvl1pPr marL="0" indent="0">
              <a:buNone/>
              <a:defRPr lang="en-US" cap="all" baseline="0" dirty="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0" name="Textplatzhalter 36">
            <a:extLst>
              <a:ext uri="{FF2B5EF4-FFF2-40B4-BE49-F238E27FC236}">
                <a16:creationId xmlns:a16="http://schemas.microsoft.com/office/drawing/2014/main" id="{CE570834-88A4-4400-92A1-233B006CDE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6325674" y="5090511"/>
            <a:ext cx="882515" cy="544000"/>
          </a:xfrm>
        </p:spPr>
        <p:txBody>
          <a:bodyPr tIns="72000" anchor="ctr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600" kern="1200" cap="all" baseline="0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XX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8481466-5DC9-4173-9F21-128747285F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254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CLOSING CONTAC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Bildplatzhalter 54">
            <a:extLst>
              <a:ext uri="{FF2B5EF4-FFF2-40B4-BE49-F238E27FC236}">
                <a16:creationId xmlns:a16="http://schemas.microsoft.com/office/drawing/2014/main" id="{7710B586-649E-4F29-B59A-684F006CE76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0" y="2"/>
            <a:ext cx="6438214" cy="6857619"/>
          </a:xfrm>
          <a:custGeom>
            <a:avLst/>
            <a:gdLst>
              <a:gd name="connsiteX0" fmla="*/ 0 w 6437376"/>
              <a:gd name="connsiteY0" fmla="*/ 0 h 6857619"/>
              <a:gd name="connsiteX1" fmla="*/ 1234567 w 6437376"/>
              <a:gd name="connsiteY1" fmla="*/ 0 h 6857619"/>
              <a:gd name="connsiteX2" fmla="*/ 1942973 w 6437376"/>
              <a:gd name="connsiteY2" fmla="*/ 0 h 6857619"/>
              <a:gd name="connsiteX3" fmla="*/ 5023612 w 6437376"/>
              <a:gd name="connsiteY3" fmla="*/ 0 h 6857619"/>
              <a:gd name="connsiteX4" fmla="*/ 6060186 w 6437376"/>
              <a:gd name="connsiteY4" fmla="*/ 0 h 6857619"/>
              <a:gd name="connsiteX5" fmla="*/ 6437376 w 6437376"/>
              <a:gd name="connsiteY5" fmla="*/ 1651 h 6857619"/>
              <a:gd name="connsiteX6" fmla="*/ 1972056 w 6437376"/>
              <a:gd name="connsiteY6" fmla="*/ 6857619 h 6857619"/>
              <a:gd name="connsiteX7" fmla="*/ 1910080 w 6437376"/>
              <a:gd name="connsiteY7" fmla="*/ 6857619 h 6857619"/>
              <a:gd name="connsiteX8" fmla="*/ 1772793 w 6437376"/>
              <a:gd name="connsiteY8" fmla="*/ 6857619 h 6857619"/>
              <a:gd name="connsiteX9" fmla="*/ 0 w 6437376"/>
              <a:gd name="connsiteY9" fmla="*/ 6857619 h 6857619"/>
              <a:gd name="connsiteX10" fmla="*/ 0 w 6437376"/>
              <a:gd name="connsiteY10" fmla="*/ 3920363 h 685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37376" h="6857619">
                <a:moveTo>
                  <a:pt x="0" y="0"/>
                </a:moveTo>
                <a:lnTo>
                  <a:pt x="1234567" y="0"/>
                </a:lnTo>
                <a:lnTo>
                  <a:pt x="1942973" y="0"/>
                </a:lnTo>
                <a:lnTo>
                  <a:pt x="5023612" y="0"/>
                </a:lnTo>
                <a:lnTo>
                  <a:pt x="6060186" y="0"/>
                </a:lnTo>
                <a:lnTo>
                  <a:pt x="6437376" y="1651"/>
                </a:lnTo>
                <a:lnTo>
                  <a:pt x="1972056" y="6857619"/>
                </a:lnTo>
                <a:lnTo>
                  <a:pt x="1910080" y="6857619"/>
                </a:lnTo>
                <a:lnTo>
                  <a:pt x="1772793" y="6857619"/>
                </a:lnTo>
                <a:lnTo>
                  <a:pt x="0" y="6857619"/>
                </a:lnTo>
                <a:lnTo>
                  <a:pt x="0" y="392036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vert="horz" wrap="square" lIns="0" tIns="0" rIns="0" bIns="0" rtlCol="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lang="en-US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Picture</a:t>
            </a:r>
          </a:p>
        </p:txBody>
      </p:sp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D791919E-785E-4FEC-AD1D-8D57681CF1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035888" y="687790"/>
            <a:ext cx="1800234" cy="644400"/>
          </a:xfrm>
          <a:prstGeom prst="rect">
            <a:avLst/>
          </a:prstGeom>
        </p:spPr>
      </p:pic>
      <p:sp>
        <p:nvSpPr>
          <p:cNvPr id="73" name="Textplatzhalter 72">
            <a:extLst>
              <a:ext uri="{FF2B5EF4-FFF2-40B4-BE49-F238E27FC236}">
                <a16:creationId xmlns:a16="http://schemas.microsoft.com/office/drawing/2014/main" id="{EF471267-CA8F-4C6A-A9DE-0BD8CBB49C8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573503" y="-1730"/>
            <a:ext cx="5865441" cy="6859730"/>
          </a:xfrm>
          <a:custGeom>
            <a:avLst/>
            <a:gdLst>
              <a:gd name="connsiteX0" fmla="*/ 3463480 w 4410138"/>
              <a:gd name="connsiteY0" fmla="*/ 0 h 6305412"/>
              <a:gd name="connsiteX1" fmla="*/ 4410138 w 4410138"/>
              <a:gd name="connsiteY1" fmla="*/ 0 h 6305412"/>
              <a:gd name="connsiteX2" fmla="*/ 4410138 w 4410138"/>
              <a:gd name="connsiteY2" fmla="*/ 521087 h 6305412"/>
              <a:gd name="connsiteX3" fmla="*/ 647878 w 4410138"/>
              <a:gd name="connsiteY3" fmla="*/ 6305412 h 6305412"/>
              <a:gd name="connsiteX4" fmla="*/ 0 w 4410138"/>
              <a:gd name="connsiteY4" fmla="*/ 5309324 h 6305412"/>
              <a:gd name="connsiteX0" fmla="*/ 3463480 w 4753038"/>
              <a:gd name="connsiteY0" fmla="*/ 2789 h 6308201"/>
              <a:gd name="connsiteX1" fmla="*/ 4410138 w 4753038"/>
              <a:gd name="connsiteY1" fmla="*/ 2789 h 6308201"/>
              <a:gd name="connsiteX2" fmla="*/ 4753038 w 4753038"/>
              <a:gd name="connsiteY2" fmla="*/ 0 h 6308201"/>
              <a:gd name="connsiteX3" fmla="*/ 647878 w 4753038"/>
              <a:gd name="connsiteY3" fmla="*/ 6308201 h 6308201"/>
              <a:gd name="connsiteX4" fmla="*/ 0 w 4753038"/>
              <a:gd name="connsiteY4" fmla="*/ 5312113 h 6308201"/>
              <a:gd name="connsiteX5" fmla="*/ 3463480 w 4753038"/>
              <a:gd name="connsiteY5" fmla="*/ 2789 h 6308201"/>
              <a:gd name="connsiteX0" fmla="*/ 4112761 w 5402319"/>
              <a:gd name="connsiteY0" fmla="*/ 2789 h 6308201"/>
              <a:gd name="connsiteX1" fmla="*/ 5059419 w 5402319"/>
              <a:gd name="connsiteY1" fmla="*/ 2789 h 6308201"/>
              <a:gd name="connsiteX2" fmla="*/ 5402319 w 5402319"/>
              <a:gd name="connsiteY2" fmla="*/ 0 h 6308201"/>
              <a:gd name="connsiteX3" fmla="*/ 1297159 w 5402319"/>
              <a:gd name="connsiteY3" fmla="*/ 6308201 h 6308201"/>
              <a:gd name="connsiteX4" fmla="*/ 0 w 5402319"/>
              <a:gd name="connsiteY4" fmla="*/ 6307991 h 6308201"/>
              <a:gd name="connsiteX5" fmla="*/ 4112761 w 5402319"/>
              <a:gd name="connsiteY5" fmla="*/ 2789 h 6308201"/>
              <a:gd name="connsiteX0" fmla="*/ 4117149 w 5402319"/>
              <a:gd name="connsiteY0" fmla="*/ 599 h 6308201"/>
              <a:gd name="connsiteX1" fmla="*/ 5059419 w 5402319"/>
              <a:gd name="connsiteY1" fmla="*/ 2789 h 6308201"/>
              <a:gd name="connsiteX2" fmla="*/ 5402319 w 5402319"/>
              <a:gd name="connsiteY2" fmla="*/ 0 h 6308201"/>
              <a:gd name="connsiteX3" fmla="*/ 1297159 w 5402319"/>
              <a:gd name="connsiteY3" fmla="*/ 6308201 h 6308201"/>
              <a:gd name="connsiteX4" fmla="*/ 0 w 5402319"/>
              <a:gd name="connsiteY4" fmla="*/ 6307991 h 6308201"/>
              <a:gd name="connsiteX5" fmla="*/ 4117149 w 5402319"/>
              <a:gd name="connsiteY5" fmla="*/ 599 h 6308201"/>
              <a:gd name="connsiteX0" fmla="*/ 4119343 w 5402319"/>
              <a:gd name="connsiteY0" fmla="*/ 0 h 6309792"/>
              <a:gd name="connsiteX1" fmla="*/ 5059419 w 5402319"/>
              <a:gd name="connsiteY1" fmla="*/ 4380 h 6309792"/>
              <a:gd name="connsiteX2" fmla="*/ 5402319 w 5402319"/>
              <a:gd name="connsiteY2" fmla="*/ 1591 h 6309792"/>
              <a:gd name="connsiteX3" fmla="*/ 1297159 w 5402319"/>
              <a:gd name="connsiteY3" fmla="*/ 6309792 h 6309792"/>
              <a:gd name="connsiteX4" fmla="*/ 0 w 5402319"/>
              <a:gd name="connsiteY4" fmla="*/ 6309582 h 6309792"/>
              <a:gd name="connsiteX5" fmla="*/ 4119343 w 5402319"/>
              <a:gd name="connsiteY5" fmla="*/ 0 h 6309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2319" h="6309792">
                <a:moveTo>
                  <a:pt x="4119343" y="0"/>
                </a:moveTo>
                <a:lnTo>
                  <a:pt x="5059419" y="4380"/>
                </a:lnTo>
                <a:lnTo>
                  <a:pt x="5402319" y="1591"/>
                </a:lnTo>
                <a:lnTo>
                  <a:pt x="1297159" y="6309792"/>
                </a:lnTo>
                <a:lnTo>
                  <a:pt x="0" y="6309582"/>
                </a:lnTo>
                <a:lnTo>
                  <a:pt x="4119343" y="0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77" name="Textplatzhalter 76">
            <a:extLst>
              <a:ext uri="{FF2B5EF4-FFF2-40B4-BE49-F238E27FC236}">
                <a16:creationId xmlns:a16="http://schemas.microsoft.com/office/drawing/2014/main" id="{0450077C-56C6-42D9-9C9B-0003020F6FD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1524991" y="0"/>
            <a:ext cx="1620211" cy="1152000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A2E5134C-83DB-44B3-82A1-D052CBA4AB55}"/>
              </a:ext>
            </a:extLst>
          </p:cNvPr>
          <p:cNvGrpSpPr/>
          <p:nvPr userDrawn="1"/>
        </p:nvGrpSpPr>
        <p:grpSpPr bwMode="gray">
          <a:xfrm>
            <a:off x="-739146" y="-737252"/>
            <a:ext cx="12390264" cy="7642152"/>
            <a:chOff x="-739050" y="-737252"/>
            <a:chExt cx="12388651" cy="7642152"/>
          </a:xfrm>
        </p:grpSpPr>
        <p:grpSp>
          <p:nvGrpSpPr>
            <p:cNvPr id="82" name="Helpline">
              <a:extLst>
                <a:ext uri="{FF2B5EF4-FFF2-40B4-BE49-F238E27FC236}">
                  <a16:creationId xmlns:a16="http://schemas.microsoft.com/office/drawing/2014/main" id="{55EA0D82-91B1-46BC-8E16-A6CD9686A79C}"/>
                </a:ext>
              </a:extLst>
            </p:cNvPr>
            <p:cNvGrpSpPr/>
            <p:nvPr userDrawn="1"/>
          </p:nvGrpSpPr>
          <p:grpSpPr bwMode="gray">
            <a:xfrm>
              <a:off x="540001" y="-737252"/>
              <a:ext cx="900000" cy="720000"/>
              <a:chOff x="540001" y="-737252"/>
              <a:chExt cx="900000" cy="720000"/>
            </a:xfrm>
          </p:grpSpPr>
          <p:cxnSp>
            <p:nvCxnSpPr>
              <p:cNvPr id="95" name="Line">
                <a:extLst>
                  <a:ext uri="{FF2B5EF4-FFF2-40B4-BE49-F238E27FC236}">
                    <a16:creationId xmlns:a16="http://schemas.microsoft.com/office/drawing/2014/main" id="{51131EAC-4679-4DD3-B7B0-4D8D26887CF9}"/>
                  </a:ext>
                </a:extLst>
              </p:cNvPr>
              <p:cNvCxnSpPr/>
              <p:nvPr userDrawn="1"/>
            </p:nvCxnSpPr>
            <p:spPr bwMode="gray">
              <a:xfrm flipV="1">
                <a:off x="540002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">
                <a:extLst>
                  <a:ext uri="{FF2B5EF4-FFF2-40B4-BE49-F238E27FC236}">
                    <a16:creationId xmlns:a16="http://schemas.microsoft.com/office/drawing/2014/main" id="{9AE3696E-4C53-4CA4-9713-F1AB1D13B4BF}"/>
                  </a:ext>
                </a:extLst>
              </p:cNvPr>
              <p:cNvSpPr txBox="1"/>
              <p:nvPr userDrawn="1"/>
            </p:nvSpPr>
            <p:spPr bwMode="gray">
              <a:xfrm>
                <a:off x="5400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72000" tIns="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83" name="Helpline">
              <a:extLst>
                <a:ext uri="{FF2B5EF4-FFF2-40B4-BE49-F238E27FC236}">
                  <a16:creationId xmlns:a16="http://schemas.microsoft.com/office/drawing/2014/main" id="{D07576D4-2603-42AA-B659-F2C34B6C7B83}"/>
                </a:ext>
              </a:extLst>
            </p:cNvPr>
            <p:cNvGrpSpPr/>
            <p:nvPr userDrawn="1"/>
          </p:nvGrpSpPr>
          <p:grpSpPr bwMode="gray">
            <a:xfrm>
              <a:off x="10749601" y="-737252"/>
              <a:ext cx="900000" cy="720000"/>
              <a:chOff x="10749601" y="-737252"/>
              <a:chExt cx="900000" cy="720000"/>
            </a:xfrm>
          </p:grpSpPr>
          <p:cxnSp>
            <p:nvCxnSpPr>
              <p:cNvPr id="93" name="Line">
                <a:extLst>
                  <a:ext uri="{FF2B5EF4-FFF2-40B4-BE49-F238E27FC236}">
                    <a16:creationId xmlns:a16="http://schemas.microsoft.com/office/drawing/2014/main" id="{D31B6556-5F82-4C52-9754-EE9DCF6567F4}"/>
                  </a:ext>
                </a:extLst>
              </p:cNvPr>
              <p:cNvCxnSpPr/>
              <p:nvPr userDrawn="1"/>
            </p:nvCxnSpPr>
            <p:spPr bwMode="gray">
              <a:xfrm flipV="1">
                <a:off x="11649601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">
                <a:extLst>
                  <a:ext uri="{FF2B5EF4-FFF2-40B4-BE49-F238E27FC236}">
                    <a16:creationId xmlns:a16="http://schemas.microsoft.com/office/drawing/2014/main" id="{CCBF7242-F50A-42A1-A62A-4D80949DEF30}"/>
                  </a:ext>
                </a:extLst>
              </p:cNvPr>
              <p:cNvSpPr txBox="1"/>
              <p:nvPr userDrawn="1"/>
            </p:nvSpPr>
            <p:spPr bwMode="gray">
              <a:xfrm>
                <a:off x="107496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0" tIns="0" rIns="72000" bIns="0" rtlCol="0">
                <a:noAutofit/>
              </a:bodyPr>
              <a:lstStyle/>
              <a:p>
                <a:pPr algn="r"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84" name="Helpline">
              <a:extLst>
                <a:ext uri="{FF2B5EF4-FFF2-40B4-BE49-F238E27FC236}">
                  <a16:creationId xmlns:a16="http://schemas.microsoft.com/office/drawing/2014/main" id="{A08F0B95-4EF9-4B74-8421-B6F6E578E050}"/>
                </a:ext>
              </a:extLst>
            </p:cNvPr>
            <p:cNvGrpSpPr/>
            <p:nvPr userDrawn="1"/>
          </p:nvGrpSpPr>
          <p:grpSpPr bwMode="gray">
            <a:xfrm>
              <a:off x="-739050" y="432000"/>
              <a:ext cx="739050" cy="720000"/>
              <a:chOff x="-739050" y="432000"/>
              <a:chExt cx="739050" cy="720000"/>
            </a:xfrm>
          </p:grpSpPr>
          <p:cxnSp>
            <p:nvCxnSpPr>
              <p:cNvPr id="91" name="Line">
                <a:extLst>
                  <a:ext uri="{FF2B5EF4-FFF2-40B4-BE49-F238E27FC236}">
                    <a16:creationId xmlns:a16="http://schemas.microsoft.com/office/drawing/2014/main" id="{178E6E5C-81AC-46DF-BF46-453701438D3D}"/>
                  </a:ext>
                </a:extLst>
              </p:cNvPr>
              <p:cNvCxnSpPr/>
              <p:nvPr/>
            </p:nvCxnSpPr>
            <p:spPr bwMode="gray">
              <a:xfrm>
                <a:off x="-739050" y="43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Text">
                <a:extLst>
                  <a:ext uri="{FF2B5EF4-FFF2-40B4-BE49-F238E27FC236}">
                    <a16:creationId xmlns:a16="http://schemas.microsoft.com/office/drawing/2014/main" id="{13317542-7DC7-4C58-B2B0-8C5F425A4DEF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4320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8,32</a:t>
                </a:r>
              </a:p>
            </p:txBody>
          </p:sp>
        </p:grpSp>
        <p:grpSp>
          <p:nvGrpSpPr>
            <p:cNvPr id="85" name="Helpline">
              <a:extLst>
                <a:ext uri="{FF2B5EF4-FFF2-40B4-BE49-F238E27FC236}">
                  <a16:creationId xmlns:a16="http://schemas.microsoft.com/office/drawing/2014/main" id="{A6874056-5A41-471B-9AB5-A65670C06078}"/>
                </a:ext>
              </a:extLst>
            </p:cNvPr>
            <p:cNvGrpSpPr/>
            <p:nvPr userDrawn="1"/>
          </p:nvGrpSpPr>
          <p:grpSpPr bwMode="gray">
            <a:xfrm>
              <a:off x="-739050" y="2193400"/>
              <a:ext cx="739050" cy="694267"/>
              <a:chOff x="-739050" y="1512000"/>
              <a:chExt cx="739050" cy="694267"/>
            </a:xfrm>
          </p:grpSpPr>
          <p:cxnSp>
            <p:nvCxnSpPr>
              <p:cNvPr id="89" name="Line">
                <a:extLst>
                  <a:ext uri="{FF2B5EF4-FFF2-40B4-BE49-F238E27FC236}">
                    <a16:creationId xmlns:a16="http://schemas.microsoft.com/office/drawing/2014/main" id="{AC3BF443-DD16-4349-ACD6-0CE5761B53C5}"/>
                  </a:ext>
                </a:extLst>
              </p:cNvPr>
              <p:cNvCxnSpPr/>
              <p:nvPr userDrawn="1"/>
            </p:nvCxnSpPr>
            <p:spPr bwMode="gray">
              <a:xfrm>
                <a:off x="-739050" y="151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">
                <a:extLst>
                  <a:ext uri="{FF2B5EF4-FFF2-40B4-BE49-F238E27FC236}">
                    <a16:creationId xmlns:a16="http://schemas.microsoft.com/office/drawing/2014/main" id="{E4A65D82-BFD3-4E06-A6D6-A013315D8531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1512000"/>
                <a:ext cx="720000" cy="694267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3,44</a:t>
                </a:r>
              </a:p>
            </p:txBody>
          </p:sp>
        </p:grpSp>
        <p:grpSp>
          <p:nvGrpSpPr>
            <p:cNvPr id="86" name="Helpline">
              <a:extLst>
                <a:ext uri="{FF2B5EF4-FFF2-40B4-BE49-F238E27FC236}">
                  <a16:creationId xmlns:a16="http://schemas.microsoft.com/office/drawing/2014/main" id="{9B60A713-E06F-45EA-B933-2A8DC4F9BAC8}"/>
                </a:ext>
              </a:extLst>
            </p:cNvPr>
            <p:cNvGrpSpPr/>
            <p:nvPr userDrawn="1"/>
          </p:nvGrpSpPr>
          <p:grpSpPr bwMode="gray">
            <a:xfrm>
              <a:off x="-739050" y="6184900"/>
              <a:ext cx="739050" cy="720000"/>
              <a:chOff x="-739050" y="5810400"/>
              <a:chExt cx="739050" cy="720000"/>
            </a:xfrm>
          </p:grpSpPr>
          <p:cxnSp>
            <p:nvCxnSpPr>
              <p:cNvPr id="87" name="Line">
                <a:extLst>
                  <a:ext uri="{FF2B5EF4-FFF2-40B4-BE49-F238E27FC236}">
                    <a16:creationId xmlns:a16="http://schemas.microsoft.com/office/drawing/2014/main" id="{43663164-F538-4375-A826-9107AD92E2C9}"/>
                  </a:ext>
                </a:extLst>
              </p:cNvPr>
              <p:cNvCxnSpPr/>
              <p:nvPr userDrawn="1"/>
            </p:nvCxnSpPr>
            <p:spPr bwMode="gray">
              <a:xfrm>
                <a:off x="-739050" y="58104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Text">
                <a:extLst>
                  <a:ext uri="{FF2B5EF4-FFF2-40B4-BE49-F238E27FC236}">
                    <a16:creationId xmlns:a16="http://schemas.microsoft.com/office/drawing/2014/main" id="{FA6FC76A-18ED-4B8B-9A3E-D248F3ABE1EC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58104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7,65</a:t>
                </a:r>
              </a:p>
            </p:txBody>
          </p:sp>
        </p:grpSp>
      </p:grpSp>
      <p:sp>
        <p:nvSpPr>
          <p:cNvPr id="25" name="Subtitle">
            <a:extLst>
              <a:ext uri="{FF2B5EF4-FFF2-40B4-BE49-F238E27FC236}">
                <a16:creationId xmlns:a16="http://schemas.microsoft.com/office/drawing/2014/main" id="{E4AA26F4-23DF-4584-A40F-BA529DB7CE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309509" y="3784073"/>
            <a:ext cx="5339495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Contact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79CBB4BA-5DDD-4FA8-A2F7-8BE2F1BE13D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6309509" y="5346173"/>
            <a:ext cx="5339495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Speaker</a:t>
            </a:r>
          </a:p>
        </p:txBody>
      </p:sp>
      <p:sp>
        <p:nvSpPr>
          <p:cNvPr id="29" name="Textplatzhalter 44">
            <a:extLst>
              <a:ext uri="{FF2B5EF4-FFF2-40B4-BE49-F238E27FC236}">
                <a16:creationId xmlns:a16="http://schemas.microsoft.com/office/drawing/2014/main" id="{602BDDF5-33AC-4783-8BA4-204DCFF7B3F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6312434" y="5037177"/>
            <a:ext cx="720094" cy="0"/>
          </a:xfrm>
          <a:ln w="6350" cap="sq">
            <a:solidFill>
              <a:schemeClr val="accent2"/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2" name="Subtitle">
            <a:extLst>
              <a:ext uri="{FF2B5EF4-FFF2-40B4-BE49-F238E27FC236}">
                <a16:creationId xmlns:a16="http://schemas.microsoft.com/office/drawing/2014/main" id="{73CE0C77-773D-4BF6-AE4C-8B5C618F828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6309580" y="4186485"/>
            <a:ext cx="5339495" cy="597047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1400" dirty="0"/>
            </a:lvl1pPr>
          </a:lstStyle>
          <a:p>
            <a:pPr marL="270000" lvl="0" indent="-270000"/>
            <a:r>
              <a:rPr lang="en-US" dirty="0"/>
              <a:t>Click to edit Master text styles</a:t>
            </a:r>
          </a:p>
        </p:txBody>
      </p:sp>
      <p:sp>
        <p:nvSpPr>
          <p:cNvPr id="33" name="Subtitle">
            <a:extLst>
              <a:ext uri="{FF2B5EF4-FFF2-40B4-BE49-F238E27FC236}">
                <a16:creationId xmlns:a16="http://schemas.microsoft.com/office/drawing/2014/main" id="{EE604D34-743A-4B73-B109-9FC75AC4080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6309580" y="5710490"/>
            <a:ext cx="5339495" cy="471792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1400" dirty="0"/>
            </a:lvl1pPr>
          </a:lstStyle>
          <a:p>
            <a:pPr marL="270000" lvl="0" indent="-27000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5196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GENDA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4DD5625-2500-402A-AD66-60098A9BCAAD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4" name="Footer"/>
          <p:cNvSpPr>
            <a:spLocks noGrp="1"/>
          </p:cNvSpPr>
          <p:nvPr>
            <p:ph type="ftr" sz="quarter" idx="11"/>
          </p:nvPr>
        </p:nvSpPr>
        <p:spPr bwMode="gray">
          <a:xfrm>
            <a:off x="8404229" y="6322096"/>
            <a:ext cx="2880375" cy="288000"/>
          </a:xfrm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5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02CEFE82-39F2-4F47-8A0C-D5AB3496FA5C}" type="slidenum">
              <a:rPr lang="en-US" smtClean="0"/>
              <a:t>‹#›</a:t>
            </a:fld>
            <a:endParaRPr lang="en-US"/>
          </a:p>
        </p:txBody>
      </p:sp>
      <p:sp>
        <p:nvSpPr>
          <p:cNvPr id="35" name="Textplatzhalter 33">
            <a:extLst>
              <a:ext uri="{FF2B5EF4-FFF2-40B4-BE49-F238E27FC236}">
                <a16:creationId xmlns:a16="http://schemas.microsoft.com/office/drawing/2014/main" id="{922ABDDB-55A3-44FF-92CC-6FF1F9949AE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739026" y="2190754"/>
            <a:ext cx="4140539" cy="900000"/>
          </a:xfrm>
          <a:noFill/>
        </p:spPr>
        <p:txBody>
          <a:bodyPr wrap="square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1400" b="0" dirty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5" name="Textplatzhalter 33">
            <a:extLst>
              <a:ext uri="{FF2B5EF4-FFF2-40B4-BE49-F238E27FC236}">
                <a16:creationId xmlns:a16="http://schemas.microsoft.com/office/drawing/2014/main" id="{4C29AC4A-7EE9-4C9D-A88B-C5002AD2C26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1739026" y="3635035"/>
            <a:ext cx="4140539" cy="900000"/>
          </a:xfrm>
          <a:noFill/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400" b="0" dirty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1" name="Textplatzhalter 33">
            <a:extLst>
              <a:ext uri="{FF2B5EF4-FFF2-40B4-BE49-F238E27FC236}">
                <a16:creationId xmlns:a16="http://schemas.microsoft.com/office/drawing/2014/main" id="{D592D0F7-2ACF-4CB8-A8A9-5C3A30C0D35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1739026" y="5085401"/>
            <a:ext cx="4140539" cy="900000"/>
          </a:xfrm>
          <a:noFill/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400" b="0" dirty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3" name="Textplatzhalter 33">
            <a:extLst>
              <a:ext uri="{FF2B5EF4-FFF2-40B4-BE49-F238E27FC236}">
                <a16:creationId xmlns:a16="http://schemas.microsoft.com/office/drawing/2014/main" id="{74F480A0-8BA2-44B6-B2C0-D90E346F7F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7511928" y="2190754"/>
            <a:ext cx="4140539" cy="900000"/>
          </a:xfrm>
          <a:noFill/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400" b="0" dirty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6" name="Textplatzhalter 33">
            <a:extLst>
              <a:ext uri="{FF2B5EF4-FFF2-40B4-BE49-F238E27FC236}">
                <a16:creationId xmlns:a16="http://schemas.microsoft.com/office/drawing/2014/main" id="{3581F69D-4FF6-446C-99B3-C8B0A8E37F5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7511928" y="3635035"/>
            <a:ext cx="4140539" cy="900000"/>
          </a:xfrm>
          <a:noFill/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400" b="0" dirty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9" name="Textplatzhalter 33">
            <a:extLst>
              <a:ext uri="{FF2B5EF4-FFF2-40B4-BE49-F238E27FC236}">
                <a16:creationId xmlns:a16="http://schemas.microsoft.com/office/drawing/2014/main" id="{C1C443A9-E171-43A4-A6FE-EEF9FA6B1AD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7511928" y="5085401"/>
            <a:ext cx="4140539" cy="900000"/>
          </a:xfrm>
          <a:noFill/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400" b="0" dirty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FFDA51BA-A963-4936-83A8-DD55D85A19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783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P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"/>
          <p:cNvSpPr>
            <a:spLocks noGrp="1" noChangeAspect="1"/>
          </p:cNvSpPr>
          <p:nvPr>
            <p:ph type="pic" sz="quarter" idx="14" hasCustomPrompt="1"/>
          </p:nvPr>
        </p:nvSpPr>
        <p:spPr bwMode="gray">
          <a:xfrm>
            <a:off x="6096000" y="0"/>
            <a:ext cx="6096001" cy="6858000"/>
          </a:xfrm>
          <a:solidFill>
            <a:schemeClr val="bg1">
              <a:lumMod val="85000"/>
            </a:schemeClr>
          </a:solidFill>
        </p:spPr>
        <p:txBody>
          <a:bodyPr lIns="144000" tIns="144000" rIns="144000" bIns="144000" anchor="ctr" anchorCtr="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490F80B-AA21-4F92-9AAC-7249E7B7808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095999" y="0"/>
            <a:ext cx="6096794" cy="6858000"/>
          </a:xfrm>
          <a:solidFill>
            <a:schemeClr val="accent2">
              <a:alpha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 </a:t>
            </a:r>
          </a:p>
        </p:txBody>
      </p:sp>
      <p:sp>
        <p:nvSpPr>
          <p:cNvPr id="17" name="Textplatzhalter 36">
            <a:extLst>
              <a:ext uri="{FF2B5EF4-FFF2-40B4-BE49-F238E27FC236}">
                <a16:creationId xmlns:a16="http://schemas.microsoft.com/office/drawing/2014/main" id="{8681678B-40A7-4791-A750-7D0CC614914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540070" y="1879720"/>
            <a:ext cx="1030426" cy="635761"/>
          </a:xfrm>
        </p:spPr>
        <p:txBody>
          <a:bodyPr tIns="72000" anchor="ctr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8000" kern="1200" cap="all" baseline="0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XX</a:t>
            </a:r>
          </a:p>
        </p:txBody>
      </p:sp>
      <p:sp>
        <p:nvSpPr>
          <p:cNvPr id="19" name="Textplatzhalter 44">
            <a:extLst>
              <a:ext uri="{FF2B5EF4-FFF2-40B4-BE49-F238E27FC236}">
                <a16:creationId xmlns:a16="http://schemas.microsoft.com/office/drawing/2014/main" id="{A4644F65-6C84-4D9A-ACD2-7984D17929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542995" y="3838414"/>
            <a:ext cx="720094" cy="0"/>
          </a:xfrm>
          <a:ln w="6350" cap="sq">
            <a:solidFill>
              <a:schemeClr val="accent2"/>
            </a:solidFill>
            <a:miter lim="800000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DCDA45F4-3792-4975-9BA3-FBA8552ABD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4116434"/>
            <a:ext cx="5339495" cy="206687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cap="all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23" name="Textplatzhalter 33">
            <a:extLst>
              <a:ext uri="{FF2B5EF4-FFF2-40B4-BE49-F238E27FC236}">
                <a16:creationId xmlns:a16="http://schemas.microsoft.com/office/drawing/2014/main" id="{E71F7D8C-F5F1-4A83-88C8-9D39038BD8A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40070" y="2959510"/>
            <a:ext cx="5339495" cy="557246"/>
          </a:xfrm>
        </p:spPr>
        <p:txBody>
          <a:bodyPr lIns="0" tIns="0" rIns="0" bIns="0" anchor="ctr" anchorCtr="0"/>
          <a:lstStyle>
            <a:lvl1pPr marL="0" indent="0">
              <a:buNone/>
              <a:defRPr lang="en-US" sz="5400" cap="all" baseline="0" dirty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15800" lvl="0" indent="-685800">
              <a:spcBef>
                <a:spcPct val="0"/>
              </a:spcBef>
            </a:pPr>
            <a:r>
              <a:rPr lang="en-US" dirty="0"/>
              <a:t>title style</a:t>
            </a:r>
          </a:p>
        </p:txBody>
      </p:sp>
    </p:spTree>
    <p:extLst>
      <p:ext uri="{BB962C8B-B14F-4D97-AF65-F5344CB8AC3E}">
        <p14:creationId xmlns:p14="http://schemas.microsoft.com/office/powerpoint/2010/main" val="14065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0A639538-3BC2-4E1A-88C3-6684280DA054}" type="datetime1">
              <a:rPr lang="en-US" smtClean="0"/>
              <a:t>5/11/2025</a:t>
            </a:fld>
            <a:endParaRPr lang="en-US"/>
          </a:p>
        </p:txBody>
      </p:sp>
      <p:sp>
        <p:nvSpPr>
          <p:cNvPr id="3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4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02CEFE82-39F2-4F47-8A0C-D5AB3496F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23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727E200-4E13-41D3-84CD-A6BC0E33D479}" type="datetime1">
              <a:rPr lang="en-US" smtClean="0"/>
              <a:t>5/11/2025</a:t>
            </a:fld>
            <a:endParaRPr lang="en-US" dirty="0"/>
          </a:p>
        </p:txBody>
      </p:sp>
      <p:sp>
        <p:nvSpPr>
          <p:cNvPr id="4" name="Footer"/>
          <p:cNvSpPr>
            <a:spLocks noGrp="1"/>
          </p:cNvSpPr>
          <p:nvPr>
            <p:ph type="ftr" sz="quarter" idx="11"/>
          </p:nvPr>
        </p:nvSpPr>
        <p:spPr bwMode="gray">
          <a:xfrm>
            <a:off x="8404229" y="6322096"/>
            <a:ext cx="2880375" cy="288000"/>
          </a:xfrm>
        </p:spPr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02CEFE82-39F2-4F47-8A0C-D5AB3496FA5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34FC4AE-05BE-47D5-9DA3-7CFF0D4DD7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46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6BFA5ABA-78D1-474E-9039-C42CF0A37376}" type="datetime1">
              <a:rPr lang="en-US" smtClean="0"/>
              <a:t>5/11/2025</a:t>
            </a:fld>
            <a:endParaRPr lang="en-US"/>
          </a:p>
        </p:txBody>
      </p:sp>
      <p:sp>
        <p:nvSpPr>
          <p:cNvPr id="4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02CEFE82-39F2-4F47-8A0C-D5AB3496FA5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D68CCA49-2CA4-461D-B162-88D77D0BFB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2C033BE-0E6E-4D16-BEA9-C9C37585DC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077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ONE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"/>
          <p:cNvSpPr>
            <a:spLocks noGrp="1"/>
          </p:cNvSpPr>
          <p:nvPr>
            <p:ph idx="1" hasCustomPrompt="1"/>
          </p:nvPr>
        </p:nvSpPr>
        <p:spPr bwMode="gray">
          <a:xfrm>
            <a:off x="540070" y="2190751"/>
            <a:ext cx="11111046" cy="399256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1EC398E-7AB0-444B-B6F7-CD3E4F9318C0}" type="datetime1">
              <a:rPr lang="en-US" smtClean="0"/>
              <a:t>5/11/2025</a:t>
            </a:fld>
            <a:endParaRPr lang="en-US"/>
          </a:p>
        </p:txBody>
      </p:sp>
      <p:sp>
        <p:nvSpPr>
          <p:cNvPr id="5" name="Footer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6" name="Slide Number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02CEFE82-39F2-4F47-8A0C-D5AB3496FA5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F38F6435-A38D-45E2-93A9-03F1B41876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40070" y="1419225"/>
            <a:ext cx="11111046" cy="250218"/>
          </a:xfrm>
        </p:spPr>
        <p:txBody>
          <a:bodyPr/>
          <a:lstStyle>
            <a:lvl1pPr marL="0" indent="0">
              <a:buNone/>
              <a:defRPr sz="1800" cap="none" spc="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Enter your subtitle here</a:t>
            </a:r>
          </a:p>
        </p:txBody>
      </p:sp>
      <p:sp>
        <p:nvSpPr>
          <p:cNvPr id="12" name="Titel 11">
            <a:extLst>
              <a:ext uri="{FF2B5EF4-FFF2-40B4-BE49-F238E27FC236}">
                <a16:creationId xmlns:a16="http://schemas.microsoft.com/office/drawing/2014/main" id="{78E6C5A1-BABF-41FD-AF2C-7FE00D8240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391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6B37104-DD82-4DCB-8139-1D12FDDB72FD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41200" y="435600"/>
            <a:ext cx="11109600" cy="86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EB9D366-6FC0-4FEB-9A06-D279DE85C493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540000" y="2192400"/>
            <a:ext cx="11109600" cy="3992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12F904-77D1-4FA4-A5E0-1D0B9284E1E3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8402400" y="6321600"/>
            <a:ext cx="288000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fld id="{08F4B265-57E5-46BE-B962-CA11852EA9C4}" type="datetime1">
              <a:rPr lang="en-US" smtClean="0"/>
              <a:t>5/11/2025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11ED6C-D957-4D72-A856-A910F3DC1F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8402400" y="6321600"/>
            <a:ext cx="28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 dirty="0"/>
              <a:t>Presentation 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D3C9AF-24A1-4E26-8B60-83C00BCC32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368800" y="6321600"/>
            <a:ext cx="280800" cy="28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fld id="{6E727188-A07F-4A3B-B02B-139071478DFD}" type="slidenum">
              <a:rPr lang="de-DE" smtClean="0"/>
              <a:pPr/>
              <a:t>‹#›</a:t>
            </a:fld>
            <a:endParaRPr lang="de-DE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5D65907-C0F1-4225-9E7B-6B3CB1B32008}"/>
              </a:ext>
            </a:extLst>
          </p:cNvPr>
          <p:cNvGrpSpPr/>
          <p:nvPr userDrawn="1"/>
        </p:nvGrpSpPr>
        <p:grpSpPr bwMode="gray">
          <a:xfrm>
            <a:off x="-739050" y="-737252"/>
            <a:ext cx="12388651" cy="7642152"/>
            <a:chOff x="-739050" y="-737252"/>
            <a:chExt cx="12388651" cy="7642152"/>
          </a:xfrm>
        </p:grpSpPr>
        <p:grpSp>
          <p:nvGrpSpPr>
            <p:cNvPr id="8" name="Helpline">
              <a:extLst>
                <a:ext uri="{FF2B5EF4-FFF2-40B4-BE49-F238E27FC236}">
                  <a16:creationId xmlns:a16="http://schemas.microsoft.com/office/drawing/2014/main" id="{28B1FA55-0CD4-40BB-B866-0984C96273A6}"/>
                </a:ext>
              </a:extLst>
            </p:cNvPr>
            <p:cNvGrpSpPr/>
            <p:nvPr userDrawn="1"/>
          </p:nvGrpSpPr>
          <p:grpSpPr bwMode="gray">
            <a:xfrm>
              <a:off x="540001" y="-737252"/>
              <a:ext cx="900000" cy="720000"/>
              <a:chOff x="540001" y="-737252"/>
              <a:chExt cx="900000" cy="720000"/>
            </a:xfrm>
          </p:grpSpPr>
          <p:cxnSp>
            <p:nvCxnSpPr>
              <p:cNvPr id="21" name="Line">
                <a:extLst>
                  <a:ext uri="{FF2B5EF4-FFF2-40B4-BE49-F238E27FC236}">
                    <a16:creationId xmlns:a16="http://schemas.microsoft.com/office/drawing/2014/main" id="{17810BBD-3A71-4158-9BCB-F3DF4FF48F6F}"/>
                  </a:ext>
                </a:extLst>
              </p:cNvPr>
              <p:cNvCxnSpPr/>
              <p:nvPr userDrawn="1"/>
            </p:nvCxnSpPr>
            <p:spPr bwMode="gray">
              <a:xfrm flipV="1">
                <a:off x="540002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">
                <a:extLst>
                  <a:ext uri="{FF2B5EF4-FFF2-40B4-BE49-F238E27FC236}">
                    <a16:creationId xmlns:a16="http://schemas.microsoft.com/office/drawing/2014/main" id="{937A722C-95FD-4474-B6A5-B2E9028D4D16}"/>
                  </a:ext>
                </a:extLst>
              </p:cNvPr>
              <p:cNvSpPr txBox="1"/>
              <p:nvPr userDrawn="1"/>
            </p:nvSpPr>
            <p:spPr bwMode="gray">
              <a:xfrm>
                <a:off x="5400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72000" tIns="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9" name="Helpline">
              <a:extLst>
                <a:ext uri="{FF2B5EF4-FFF2-40B4-BE49-F238E27FC236}">
                  <a16:creationId xmlns:a16="http://schemas.microsoft.com/office/drawing/2014/main" id="{939C583E-9D7B-4A08-829E-8D0E1955A112}"/>
                </a:ext>
              </a:extLst>
            </p:cNvPr>
            <p:cNvGrpSpPr/>
            <p:nvPr userDrawn="1"/>
          </p:nvGrpSpPr>
          <p:grpSpPr bwMode="gray">
            <a:xfrm>
              <a:off x="10749601" y="-737252"/>
              <a:ext cx="900000" cy="720000"/>
              <a:chOff x="10749601" y="-737252"/>
              <a:chExt cx="900000" cy="720000"/>
            </a:xfrm>
          </p:grpSpPr>
          <p:cxnSp>
            <p:nvCxnSpPr>
              <p:cNvPr id="19" name="Line">
                <a:extLst>
                  <a:ext uri="{FF2B5EF4-FFF2-40B4-BE49-F238E27FC236}">
                    <a16:creationId xmlns:a16="http://schemas.microsoft.com/office/drawing/2014/main" id="{CB6207AE-6D36-4834-9DCD-0918E12D8A48}"/>
                  </a:ext>
                </a:extLst>
              </p:cNvPr>
              <p:cNvCxnSpPr/>
              <p:nvPr userDrawn="1"/>
            </p:nvCxnSpPr>
            <p:spPr bwMode="gray">
              <a:xfrm flipV="1">
                <a:off x="11649601" y="-737252"/>
                <a:ext cx="0" cy="720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">
                <a:extLst>
                  <a:ext uri="{FF2B5EF4-FFF2-40B4-BE49-F238E27FC236}">
                    <a16:creationId xmlns:a16="http://schemas.microsoft.com/office/drawing/2014/main" id="{B1AE17BF-8B3E-483B-A409-E0E7D09AFCEC}"/>
                  </a:ext>
                </a:extLst>
              </p:cNvPr>
              <p:cNvSpPr txBox="1"/>
              <p:nvPr userDrawn="1"/>
            </p:nvSpPr>
            <p:spPr bwMode="gray">
              <a:xfrm>
                <a:off x="10749601" y="-720000"/>
                <a:ext cx="900000" cy="540000"/>
              </a:xfrm>
              <a:prstGeom prst="rect">
                <a:avLst/>
              </a:prstGeom>
              <a:noFill/>
            </p:spPr>
            <p:txBody>
              <a:bodyPr wrap="square" lIns="0" tIns="0" rIns="72000" bIns="0" rtlCol="0">
                <a:noAutofit/>
              </a:bodyPr>
              <a:lstStyle/>
              <a:p>
                <a:pPr algn="r"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Helpline</a:t>
                </a:r>
                <a:br>
                  <a:rPr lang="en-US" sz="1200" noProof="0" dirty="0"/>
                </a:br>
                <a:r>
                  <a:rPr lang="en-US" sz="1200" noProof="0" dirty="0"/>
                  <a:t>15,42</a:t>
                </a:r>
              </a:p>
            </p:txBody>
          </p:sp>
        </p:grpSp>
        <p:grpSp>
          <p:nvGrpSpPr>
            <p:cNvPr id="10" name="Helpline">
              <a:extLst>
                <a:ext uri="{FF2B5EF4-FFF2-40B4-BE49-F238E27FC236}">
                  <a16:creationId xmlns:a16="http://schemas.microsoft.com/office/drawing/2014/main" id="{F01D524F-837F-4D8D-8C1A-CFA84E5C8E49}"/>
                </a:ext>
              </a:extLst>
            </p:cNvPr>
            <p:cNvGrpSpPr/>
            <p:nvPr userDrawn="1"/>
          </p:nvGrpSpPr>
          <p:grpSpPr bwMode="gray">
            <a:xfrm>
              <a:off x="-739050" y="432000"/>
              <a:ext cx="739050" cy="720000"/>
              <a:chOff x="-739050" y="432000"/>
              <a:chExt cx="739050" cy="720000"/>
            </a:xfrm>
          </p:grpSpPr>
          <p:cxnSp>
            <p:nvCxnSpPr>
              <p:cNvPr id="17" name="Line">
                <a:extLst>
                  <a:ext uri="{FF2B5EF4-FFF2-40B4-BE49-F238E27FC236}">
                    <a16:creationId xmlns:a16="http://schemas.microsoft.com/office/drawing/2014/main" id="{BAD5C81E-8871-4C2F-8475-A70BA8F2D50F}"/>
                  </a:ext>
                </a:extLst>
              </p:cNvPr>
              <p:cNvCxnSpPr/>
              <p:nvPr/>
            </p:nvCxnSpPr>
            <p:spPr bwMode="gray">
              <a:xfrm>
                <a:off x="-739050" y="43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">
                <a:extLst>
                  <a:ext uri="{FF2B5EF4-FFF2-40B4-BE49-F238E27FC236}">
                    <a16:creationId xmlns:a16="http://schemas.microsoft.com/office/drawing/2014/main" id="{F0C19A92-E642-4E8C-9555-E1BC270E5382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4320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8,32</a:t>
                </a:r>
              </a:p>
            </p:txBody>
          </p:sp>
        </p:grpSp>
        <p:grpSp>
          <p:nvGrpSpPr>
            <p:cNvPr id="11" name="Helpline">
              <a:extLst>
                <a:ext uri="{FF2B5EF4-FFF2-40B4-BE49-F238E27FC236}">
                  <a16:creationId xmlns:a16="http://schemas.microsoft.com/office/drawing/2014/main" id="{5A1C27CE-7A9A-4733-9AE1-B7A38DC5FE6B}"/>
                </a:ext>
              </a:extLst>
            </p:cNvPr>
            <p:cNvGrpSpPr/>
            <p:nvPr userDrawn="1"/>
          </p:nvGrpSpPr>
          <p:grpSpPr bwMode="gray">
            <a:xfrm>
              <a:off x="-739050" y="2193400"/>
              <a:ext cx="739050" cy="694267"/>
              <a:chOff x="-739050" y="1512000"/>
              <a:chExt cx="739050" cy="694267"/>
            </a:xfrm>
          </p:grpSpPr>
          <p:cxnSp>
            <p:nvCxnSpPr>
              <p:cNvPr id="15" name="Line">
                <a:extLst>
                  <a:ext uri="{FF2B5EF4-FFF2-40B4-BE49-F238E27FC236}">
                    <a16:creationId xmlns:a16="http://schemas.microsoft.com/office/drawing/2014/main" id="{51636230-5086-499D-883B-0D00113CBBBE}"/>
                  </a:ext>
                </a:extLst>
              </p:cNvPr>
              <p:cNvCxnSpPr/>
              <p:nvPr userDrawn="1"/>
            </p:nvCxnSpPr>
            <p:spPr bwMode="gray">
              <a:xfrm>
                <a:off x="-739050" y="15120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">
                <a:extLst>
                  <a:ext uri="{FF2B5EF4-FFF2-40B4-BE49-F238E27FC236}">
                    <a16:creationId xmlns:a16="http://schemas.microsoft.com/office/drawing/2014/main" id="{D73AC678-3C3B-4815-81B2-D5A26D0019D4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1512000"/>
                <a:ext cx="720000" cy="694267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3,44</a:t>
                </a:r>
              </a:p>
            </p:txBody>
          </p:sp>
        </p:grpSp>
        <p:grpSp>
          <p:nvGrpSpPr>
            <p:cNvPr id="12" name="Helpline">
              <a:extLst>
                <a:ext uri="{FF2B5EF4-FFF2-40B4-BE49-F238E27FC236}">
                  <a16:creationId xmlns:a16="http://schemas.microsoft.com/office/drawing/2014/main" id="{54CBABC0-B094-45F4-8573-6CC76FB79610}"/>
                </a:ext>
              </a:extLst>
            </p:cNvPr>
            <p:cNvGrpSpPr/>
            <p:nvPr userDrawn="1"/>
          </p:nvGrpSpPr>
          <p:grpSpPr bwMode="gray">
            <a:xfrm>
              <a:off x="-739050" y="6184900"/>
              <a:ext cx="739050" cy="720000"/>
              <a:chOff x="-739050" y="5810400"/>
              <a:chExt cx="739050" cy="720000"/>
            </a:xfrm>
          </p:grpSpPr>
          <p:cxnSp>
            <p:nvCxnSpPr>
              <p:cNvPr id="13" name="Line">
                <a:extLst>
                  <a:ext uri="{FF2B5EF4-FFF2-40B4-BE49-F238E27FC236}">
                    <a16:creationId xmlns:a16="http://schemas.microsoft.com/office/drawing/2014/main" id="{F86886BB-D6D7-4592-9F03-2292E32A8E43}"/>
                  </a:ext>
                </a:extLst>
              </p:cNvPr>
              <p:cNvCxnSpPr/>
              <p:nvPr userDrawn="1"/>
            </p:nvCxnSpPr>
            <p:spPr bwMode="gray">
              <a:xfrm>
                <a:off x="-739050" y="5810400"/>
                <a:ext cx="7200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">
                <a:extLst>
                  <a:ext uri="{FF2B5EF4-FFF2-40B4-BE49-F238E27FC236}">
                    <a16:creationId xmlns:a16="http://schemas.microsoft.com/office/drawing/2014/main" id="{D7BB4EE4-6210-4792-A095-08AB82C1721A}"/>
                  </a:ext>
                </a:extLst>
              </p:cNvPr>
              <p:cNvSpPr txBox="1"/>
              <p:nvPr userDrawn="1"/>
            </p:nvSpPr>
            <p:spPr bwMode="gray">
              <a:xfrm>
                <a:off x="-720000" y="5810400"/>
                <a:ext cx="720000" cy="720000"/>
              </a:xfrm>
              <a:prstGeom prst="rect">
                <a:avLst/>
              </a:prstGeom>
              <a:noFill/>
            </p:spPr>
            <p:txBody>
              <a:bodyPr wrap="square" lIns="0" tIns="7200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en-US" sz="1200" noProof="0" dirty="0"/>
                  <a:t>Position Auxiliary line</a:t>
                </a:r>
                <a:br>
                  <a:rPr lang="en-US" sz="1200" noProof="0" dirty="0"/>
                </a:br>
                <a:r>
                  <a:rPr lang="en-US" sz="1200" noProof="0" dirty="0"/>
                  <a:t>7,65</a:t>
                </a:r>
              </a:p>
            </p:txBody>
          </p:sp>
        </p:grpSp>
      </p:grpSp>
      <p:pic>
        <p:nvPicPr>
          <p:cNvPr id="23" name="Grafik 22">
            <a:extLst>
              <a:ext uri="{FF2B5EF4-FFF2-40B4-BE49-F238E27FC236}">
                <a16:creationId xmlns:a16="http://schemas.microsoft.com/office/drawing/2014/main" id="{7B5D8DB0-CB73-4078-8ED3-4120D9F75B00}"/>
              </a:ext>
            </a:extLst>
          </p:cNvPr>
          <p:cNvPicPr>
            <a:picLocks noChangeAspect="1"/>
          </p:cNvPicPr>
          <p:nvPr userDrawn="1"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50001" y="6325017"/>
            <a:ext cx="1080000" cy="386640"/>
          </a:xfrm>
          <a:prstGeom prst="rect">
            <a:avLst/>
          </a:prstGeom>
        </p:spPr>
      </p:pic>
      <p:sp>
        <p:nvSpPr>
          <p:cNvPr id="24" name="Textplatzhalter 6">
            <a:extLst>
              <a:ext uri="{FF2B5EF4-FFF2-40B4-BE49-F238E27FC236}">
                <a16:creationId xmlns:a16="http://schemas.microsoft.com/office/drawing/2014/main" id="{C292B2B1-FBA0-4CF2-B962-FF9EF0B900A1}"/>
              </a:ext>
            </a:extLst>
          </p:cNvPr>
          <p:cNvSpPr txBox="1">
            <a:spLocks/>
          </p:cNvSpPr>
          <p:nvPr userDrawn="1"/>
        </p:nvSpPr>
        <p:spPr bwMode="gray">
          <a:xfrm rot="16200000">
            <a:off x="11181611" y="6466097"/>
            <a:ext cx="288000" cy="0"/>
          </a:xfrm>
          <a:prstGeom prst="rect">
            <a:avLst/>
          </a:prstGeom>
          <a:ln w="63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Symbol" panose="05050102010706020507" pitchFamily="18" charset="2"/>
              <a:buNone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2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2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5591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77" r:id="rId20"/>
    <p:sldLayoutId id="2147483668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8" r:id="rId27"/>
    <p:sldLayoutId id="2147483676" r:id="rId28"/>
    <p:sldLayoutId id="2147483669" r:id="rId29"/>
    <p:sldLayoutId id="2147483670" r:id="rId3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▼"/>
        <a:defRPr sz="16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20000" indent="-2700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▼"/>
        <a:defRPr sz="14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080000" indent="-2700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▼"/>
        <a:defRPr sz="12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440000" indent="-2700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▼"/>
        <a:defRPr sz="11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800000" indent="-2700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▼"/>
        <a:defRPr sz="11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2" userDrawn="1">
          <p15:clr>
            <a:srgbClr val="F26B43"/>
          </p15:clr>
        </p15:guide>
        <p15:guide id="2" orient="horz" pos="273" userDrawn="1">
          <p15:clr>
            <a:srgbClr val="F26B43"/>
          </p15:clr>
        </p15:guide>
        <p15:guide id="3" orient="horz" pos="1380" userDrawn="1">
          <p15:clr>
            <a:srgbClr val="F26B43"/>
          </p15:clr>
        </p15:guide>
        <p15:guide id="4" pos="7338" userDrawn="1">
          <p15:clr>
            <a:srgbClr val="F26B43"/>
          </p15:clr>
        </p15:guide>
        <p15:guide id="5" orient="horz" pos="389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52F0C4-AE56-428E-B5B9-6975004BC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477" y="3069000"/>
            <a:ext cx="8378671" cy="720000"/>
          </a:xfrm>
        </p:spPr>
        <p:txBody>
          <a:bodyPr/>
          <a:lstStyle/>
          <a:p>
            <a:r>
              <a:rPr lang="en-US" dirty="0"/>
              <a:t>Examples of slides for new template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6F7B41-6E0A-48ED-8BF6-FCB14BE5E72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62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FA6196-BA25-4584-A786-2C3E1CF9A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398E-7AB0-444B-B6F7-CD3E4F9318C0}" type="datetime1">
              <a:rPr lang="en-US" smtClean="0"/>
              <a:t>5/11/2025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06FBC9-10C8-4FDB-B687-5870F29B4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E285C6-7108-4C37-9283-BB359A5BF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FE82-39F2-4F47-8A0C-D5AB3496FA5C}" type="slidenum">
              <a:rPr lang="en-US" smtClean="0"/>
              <a:t>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BC0F89-2BBA-BE70-3ABF-267CBA353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3590"/>
            <a:ext cx="12192000" cy="5310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63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3867D-F684-1C8E-F3E5-40EADD2C41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C20DAE-970A-6791-CDCD-EF025700D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398E-7AB0-444B-B6F7-CD3E4F9318C0}" type="datetime1">
              <a:rPr lang="en-US" smtClean="0"/>
              <a:t>5/11/2025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50552-4631-AABE-087A-446BE0485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37883F-1FA2-EE22-DB26-4FA9B9245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FE82-39F2-4F47-8A0C-D5AB3496FA5C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E8B4DD-3CC4-00AF-D3D1-E96F819C9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0877"/>
            <a:ext cx="12192000" cy="521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83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1BF11A-9FEB-21CD-6E09-11833B8B50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E93C1E-E6A0-F3EC-1A2F-E8E725B77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398E-7AB0-444B-B6F7-CD3E4F9318C0}" type="datetime1">
              <a:rPr lang="en-US" smtClean="0"/>
              <a:t>5/11/2025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2F3259-364B-3E10-AD6E-5082E8471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AC6283-10E1-66A8-98D6-32C496C1D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FE82-39F2-4F47-8A0C-D5AB3496FA5C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3D851F-D3E2-EDEC-0615-DAA4C3C11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75911"/>
            <a:ext cx="12192000" cy="250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08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IXXO">
  <a:themeElements>
    <a:clrScheme name="VIXXO">
      <a:dk1>
        <a:sysClr val="windowText" lastClr="000000"/>
      </a:dk1>
      <a:lt1>
        <a:sysClr val="window" lastClr="FFFFFF"/>
      </a:lt1>
      <a:dk2>
        <a:srgbClr val="3E4543"/>
      </a:dk2>
      <a:lt2>
        <a:srgbClr val="FFFFFF"/>
      </a:lt2>
      <a:accent1>
        <a:srgbClr val="2C7B80"/>
      </a:accent1>
      <a:accent2>
        <a:srgbClr val="3E4543"/>
      </a:accent2>
      <a:accent3>
        <a:srgbClr val="A16125"/>
      </a:accent3>
      <a:accent4>
        <a:srgbClr val="502600"/>
      </a:accent4>
      <a:accent5>
        <a:srgbClr val="39538D"/>
      </a:accent5>
      <a:accent6>
        <a:srgbClr val="788536"/>
      </a:accent6>
      <a:hlink>
        <a:srgbClr val="7F7F7F"/>
      </a:hlink>
      <a:folHlink>
        <a:srgbClr val="7F7F7F"/>
      </a:folHlink>
    </a:clrScheme>
    <a:fontScheme name="VIXXO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">
          <a:solidFill>
            <a:schemeClr val="accent2">
              <a:lumMod val="60000"/>
              <a:lumOff val="4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1440" tIns="91440" rIns="91440" bIns="91440" rtlCol="0">
        <a:noAutofit/>
      </a:bodyPr>
      <a:lstStyle>
        <a:defPPr algn="l">
          <a:defRPr sz="1600" dirty="0" err="1" smtClean="0">
            <a:solidFill>
              <a:schemeClr val="accent2"/>
            </a:solidFill>
          </a:defRPr>
        </a:defPPr>
      </a:lstStyle>
    </a:txDef>
  </a:objectDefaults>
  <a:extraClrSchemeLst/>
  <a:custClrLst>
    <a:custClr name="yellow">
      <a:srgbClr val="FAB000"/>
    </a:custClr>
    <a:custClr name="yellow 80%">
      <a:srgbClr val="FFF0CB"/>
    </a:custClr>
    <a:custClr name="yellow 60%">
      <a:srgbClr val="FFE097"/>
    </a:custClr>
    <a:custClr name="yellow 40%">
      <a:srgbClr val="FFD163"/>
    </a:custClr>
    <a:custClr name="yellow 25% darker">
      <a:srgbClr val="BB8400"/>
    </a:custClr>
    <a:custClr name="yellow 50% darker">
      <a:srgbClr val="7D5800"/>
    </a:custClr>
    <a:custClr>
      <a:srgbClr val="FAFAFA"/>
    </a:custClr>
    <a:custClr>
      <a:srgbClr val="FAFAFA"/>
    </a:custClr>
    <a:custClr>
      <a:srgbClr val="FAFAFA"/>
    </a:custClr>
    <a:custClr>
      <a:srgbClr val="FAFAFA"/>
    </a:custClr>
    <a:custClr name="beige">
      <a:srgbClr val="D3C996"/>
    </a:custClr>
    <a:custClr name="beige 80%">
      <a:srgbClr val="F6F4EA"/>
    </a:custClr>
    <a:custClr name="beige 60%">
      <a:srgbClr val="EDE9D5"/>
    </a:custClr>
    <a:custClr name="beige 40%">
      <a:srgbClr val="E5DFC0"/>
    </a:custClr>
    <a:custClr name="beige 25% darker">
      <a:srgbClr val="B8A856"/>
    </a:custClr>
    <a:custClr name="beige 50% darker">
      <a:srgbClr val="7F7335"/>
    </a:custClr>
    <a:custClr>
      <a:srgbClr val="FAFAFA"/>
    </a:custClr>
    <a:custClr>
      <a:srgbClr val="FAFAFA"/>
    </a:custClr>
    <a:custClr>
      <a:srgbClr val="FAFAFA"/>
    </a:custClr>
    <a:custClr>
      <a:srgbClr val="FAFAFA"/>
    </a:custClr>
    <a:custClr name="red">
      <a:srgbClr val="9E0000"/>
    </a:custClr>
    <a:custClr name="red 80%">
      <a:srgbClr val="FFB9B9"/>
    </a:custClr>
    <a:custClr name="red 60%">
      <a:srgbClr val="FF7272"/>
    </a:custClr>
    <a:custClr name="red 40%">
      <a:srgbClr val="FF2C2C"/>
    </a:custClr>
    <a:custClr name="red 25% darker">
      <a:srgbClr val="760000"/>
    </a:custClr>
    <a:custClr name="red 50% darker">
      <a:srgbClr val="4F0000"/>
    </a:custClr>
    <a:custClr>
      <a:srgbClr val="FAFAFA"/>
    </a:custClr>
    <a:custClr>
      <a:srgbClr val="FAFAFA"/>
    </a:custClr>
    <a:custClr>
      <a:srgbClr val="FAFAFA"/>
    </a:custClr>
    <a:custClr>
      <a:srgbClr val="FAFAFA"/>
    </a:custClr>
  </a:custClrLst>
  <a:extLst>
    <a:ext uri="{05A4C25C-085E-4340-85A3-A5531E510DB2}">
      <thm15:themeFamily xmlns:thm15="http://schemas.microsoft.com/office/thememl/2012/main" name="Vixxo_Master_PowerPoint_Template_Blank_7-2020_V2.potx" id="{D70D0D37-F31D-4CB7-A8A7-2EA0A8F2C4CC}" vid="{48815B24-CC10-4E07-BF2D-550D0A92816A}"/>
    </a:ext>
  </a:extLst>
</a:theme>
</file>

<file path=ppt/theme/theme2.xml><?xml version="1.0" encoding="utf-8"?>
<a:theme xmlns:a="http://schemas.openxmlformats.org/drawingml/2006/main" name="Office">
  <a:themeElements>
    <a:clrScheme name="VIXXO">
      <a:dk1>
        <a:sysClr val="windowText" lastClr="000000"/>
      </a:dk1>
      <a:lt1>
        <a:sysClr val="window" lastClr="FFFFFF"/>
      </a:lt1>
      <a:dk2>
        <a:srgbClr val="3E4543"/>
      </a:dk2>
      <a:lt2>
        <a:srgbClr val="FFFFFF"/>
      </a:lt2>
      <a:accent1>
        <a:srgbClr val="2C7B80"/>
      </a:accent1>
      <a:accent2>
        <a:srgbClr val="3E4543"/>
      </a:accent2>
      <a:accent3>
        <a:srgbClr val="A16125"/>
      </a:accent3>
      <a:accent4>
        <a:srgbClr val="502600"/>
      </a:accent4>
      <a:accent5>
        <a:srgbClr val="39538D"/>
      </a:accent5>
      <a:accent6>
        <a:srgbClr val="788536"/>
      </a:accent6>
      <a:hlink>
        <a:srgbClr val="7F7F7F"/>
      </a:hlink>
      <a:folHlink>
        <a:srgbClr val="7F7F7F"/>
      </a:folHlink>
    </a:clrScheme>
    <a:fontScheme name="VIXXO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VIXXO">
      <a:dk1>
        <a:sysClr val="windowText" lastClr="000000"/>
      </a:dk1>
      <a:lt1>
        <a:sysClr val="window" lastClr="FFFFFF"/>
      </a:lt1>
      <a:dk2>
        <a:srgbClr val="3E4543"/>
      </a:dk2>
      <a:lt2>
        <a:srgbClr val="FFFFFF"/>
      </a:lt2>
      <a:accent1>
        <a:srgbClr val="2C7B80"/>
      </a:accent1>
      <a:accent2>
        <a:srgbClr val="3E4543"/>
      </a:accent2>
      <a:accent3>
        <a:srgbClr val="A16125"/>
      </a:accent3>
      <a:accent4>
        <a:srgbClr val="502600"/>
      </a:accent4>
      <a:accent5>
        <a:srgbClr val="39538D"/>
      </a:accent5>
      <a:accent6>
        <a:srgbClr val="788536"/>
      </a:accent6>
      <a:hlink>
        <a:srgbClr val="7F7F7F"/>
      </a:hlink>
      <a:folHlink>
        <a:srgbClr val="7F7F7F"/>
      </a:folHlink>
    </a:clrScheme>
    <a:fontScheme name="VIXXO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2A39278964F34998FA45AF35F99FCF" ma:contentTypeVersion="9" ma:contentTypeDescription="Create a new document." ma:contentTypeScope="" ma:versionID="57780555a609535a30cb18b20d7f9534">
  <xsd:schema xmlns:xsd="http://www.w3.org/2001/XMLSchema" xmlns:xs="http://www.w3.org/2001/XMLSchema" xmlns:p="http://schemas.microsoft.com/office/2006/metadata/properties" xmlns:ns3="3243849d-4879-4052-beaf-574e93db0741" targetNamespace="http://schemas.microsoft.com/office/2006/metadata/properties" ma:root="true" ma:fieldsID="36f1905b30cfb3b0c92beaccdae684c0" ns3:_="">
    <xsd:import namespace="3243849d-4879-4052-beaf-574e93db074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43849d-4879-4052-beaf-574e93db07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B14961-FA30-45AC-BE39-040E91462A9B}">
  <ds:schemaRefs>
    <ds:schemaRef ds:uri="http://purl.org/dc/terms/"/>
    <ds:schemaRef ds:uri="3243849d-4879-4052-beaf-574e93db0741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4304A19-DADE-4E3D-B67A-DA0E75993B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43849d-4879-4052-beaf-574e93db074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62CAEF9-991A-41B6-8C6E-2C49EA04DAFC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6971e9a1-0270-4452-ac45-b5023dc57b1b}" enabled="0" method="" siteId="{6971e9a1-0270-4452-ac45-b5023dc57b1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Vixxo_Master_PowerPoint_Template_Blank_7-2020</Template>
  <TotalTime>2</TotalTime>
  <Words>18</Words>
  <Application>Microsoft Office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VIXXO</vt:lpstr>
      <vt:lpstr>Examples of slides for new template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Neetu Rao</dc:creator>
  <cp:lastModifiedBy>Neetu Rao</cp:lastModifiedBy>
  <cp:revision>1</cp:revision>
  <dcterms:created xsi:type="dcterms:W3CDTF">2025-05-11T15:04:11Z</dcterms:created>
  <dcterms:modified xsi:type="dcterms:W3CDTF">2025-05-11T15:06:51Z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0x010100ED2A39278964F34998FA45AF35F99FCF</vt:lpwstr>
  </property>
</Properties>
</file>